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57" r:id="rId2"/>
    <p:sldId id="258" r:id="rId3"/>
    <p:sldId id="260" r:id="rId4"/>
    <p:sldId id="261" r:id="rId5"/>
    <p:sldId id="271" r:id="rId6"/>
    <p:sldId id="262" r:id="rId7"/>
    <p:sldId id="264" r:id="rId8"/>
    <p:sldId id="265" r:id="rId9"/>
    <p:sldId id="267" r:id="rId10"/>
    <p:sldId id="273" r:id="rId11"/>
    <p:sldId id="272" r:id="rId12"/>
    <p:sldId id="274" r:id="rId13"/>
    <p:sldId id="275" r:id="rId14"/>
    <p:sldId id="277" r:id="rId15"/>
    <p:sldId id="278" r:id="rId16"/>
    <p:sldId id="283" r:id="rId17"/>
    <p:sldId id="280" r:id="rId18"/>
    <p:sldId id="281" r:id="rId19"/>
    <p:sldId id="284" r:id="rId20"/>
    <p:sldId id="285" r:id="rId21"/>
    <p:sldId id="286" r:id="rId22"/>
    <p:sldId id="287" r:id="rId23"/>
    <p:sldId id="288" r:id="rId24"/>
    <p:sldId id="290" r:id="rId25"/>
    <p:sldId id="291" r:id="rId26"/>
    <p:sldId id="289" r:id="rId27"/>
    <p:sldId id="292" r:id="rId28"/>
    <p:sldId id="293" r:id="rId29"/>
  </p:sldIdLst>
  <p:sldSz cx="12192000" cy="6858000"/>
  <p:notesSz cx="6858000" cy="9144000"/>
  <p:defaultTex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6" autoAdjust="0"/>
    <p:restoredTop sz="93529" autoAdjust="0"/>
  </p:normalViewPr>
  <p:slideViewPr>
    <p:cSldViewPr snapToGrid="0">
      <p:cViewPr varScale="1">
        <p:scale>
          <a:sx n="103" d="100"/>
          <a:sy n="103" d="100"/>
        </p:scale>
        <p:origin x="840" y="11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p:scale>
          <a:sx n="86" d="100"/>
          <a:sy n="86" d="100"/>
        </p:scale>
        <p:origin x="3036"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156040-AF98-4F2C-9909-9F2439F6F588}" type="doc">
      <dgm:prSet loTypeId="urn:microsoft.com/office/officeart/2005/8/layout/chevron1" loCatId="process" qsTypeId="urn:microsoft.com/office/officeart/2005/8/quickstyle/simple1" qsCatId="simple" csTypeId="urn:microsoft.com/office/officeart/2005/8/colors/accent1_1" csCatId="accent1" phldr="1"/>
      <dgm:spPr/>
    </dgm:pt>
    <dgm:pt modelId="{74020AF3-C700-4606-8917-C6A353D7963A}">
      <dgm:prSet phldrT="[Text]"/>
      <dgm:spPr/>
      <dgm:t>
        <a:bodyPr rtlCol="0"/>
        <a:lstStyle/>
        <a:p>
          <a:pPr algn="ctr" rtl="0"/>
          <a:r>
            <a:rPr lang="tr-TR" noProof="0" dirty="0"/>
            <a:t>15-14 Çalışma Karşılığı Ücret Alan    Sigortalılar 	</a:t>
          </a:r>
        </a:p>
      </dgm:t>
      <dgm:extLst>
        <a:ext uri="{E40237B7-FDA0-4F09-8148-C483321AD2D9}">
          <dgm14:cNvPr xmlns:dgm14="http://schemas.microsoft.com/office/drawing/2010/diagram" id="0" name="" title="Step 1 title"/>
        </a:ext>
      </dgm:extLst>
    </dgm:pt>
    <dgm:pt modelId="{87D99D21-0B4A-4259-89FB-0E5941CB535C}" type="parTrans" cxnId="{B0E2386F-A443-4201-8130-FB9CC25AA154}">
      <dgm:prSet/>
      <dgm:spPr/>
      <dgm:t>
        <a:bodyPr rtlCol="0"/>
        <a:lstStyle/>
        <a:p>
          <a:pPr rtl="0"/>
          <a:endParaRPr lang="tr-TR" noProof="0" dirty="0"/>
        </a:p>
      </dgm:t>
    </dgm:pt>
    <dgm:pt modelId="{6CFF1BD9-AE1F-4488-8B72-01186EADA6FF}" type="sibTrans" cxnId="{B0E2386F-A443-4201-8130-FB9CC25AA154}">
      <dgm:prSet/>
      <dgm:spPr/>
      <dgm:t>
        <a:bodyPr rtlCol="0"/>
        <a:lstStyle/>
        <a:p>
          <a:pPr rtl="0"/>
          <a:endParaRPr lang="tr-TR" noProof="0" dirty="0"/>
        </a:p>
      </dgm:t>
    </dgm:pt>
    <dgm:pt modelId="{12E26E22-71B0-4386-A84F-ABF2FF66A99F}">
      <dgm:prSet phldrT="[Text]"/>
      <dgm:spPr/>
      <dgm:t>
        <a:bodyPr rtlCol="0"/>
        <a:lstStyle/>
        <a:p>
          <a:pPr rtl="0"/>
          <a:r>
            <a:rPr lang="tr-TR" noProof="0" dirty="0"/>
            <a:t>Takip Eden Ayın 26. günü</a:t>
          </a:r>
        </a:p>
      </dgm:t>
      <dgm:extLst>
        <a:ext uri="{E40237B7-FDA0-4F09-8148-C483321AD2D9}">
          <dgm14:cNvPr xmlns:dgm14="http://schemas.microsoft.com/office/drawing/2010/diagram" id="0" name="" title="Step 2 title"/>
        </a:ext>
      </dgm:extLst>
    </dgm:pt>
    <dgm:pt modelId="{3A6CB3CB-0F71-4CA8-93AA-0E3E3D59D313}" type="parTrans" cxnId="{937639B3-2352-48E4-A96B-F63DF2119D92}">
      <dgm:prSet/>
      <dgm:spPr/>
      <dgm:t>
        <a:bodyPr rtlCol="0"/>
        <a:lstStyle/>
        <a:p>
          <a:pPr rtl="0"/>
          <a:endParaRPr lang="tr-TR" noProof="0" dirty="0"/>
        </a:p>
      </dgm:t>
    </dgm:pt>
    <dgm:pt modelId="{E1826C46-15A2-4345-B986-53D05F21F155}" type="sibTrans" cxnId="{937639B3-2352-48E4-A96B-F63DF2119D92}">
      <dgm:prSet/>
      <dgm:spPr/>
      <dgm:t>
        <a:bodyPr rtlCol="0"/>
        <a:lstStyle/>
        <a:p>
          <a:pPr rtl="0"/>
          <a:endParaRPr lang="tr-TR" noProof="0" dirty="0"/>
        </a:p>
      </dgm:t>
    </dgm:pt>
    <dgm:pt modelId="{1C61A9A2-33F2-469B-8AC4-A104A5A98D78}" type="pres">
      <dgm:prSet presAssocID="{44156040-AF98-4F2C-9909-9F2439F6F588}" presName="Name0" presStyleCnt="0">
        <dgm:presLayoutVars>
          <dgm:dir/>
          <dgm:animLvl val="lvl"/>
          <dgm:resizeHandles val="exact"/>
        </dgm:presLayoutVars>
      </dgm:prSet>
      <dgm:spPr/>
    </dgm:pt>
    <dgm:pt modelId="{881B8FEC-9D20-4669-BB2E-FA9CEA0BE5A9}" type="pres">
      <dgm:prSet presAssocID="{74020AF3-C700-4606-8917-C6A353D7963A}" presName="parTxOnly" presStyleLbl="node1" presStyleIdx="0" presStyleCnt="2" custLinFactNeighborX="-1673" custLinFactNeighborY="1387">
        <dgm:presLayoutVars>
          <dgm:chMax val="0"/>
          <dgm:chPref val="0"/>
          <dgm:bulletEnabled val="1"/>
        </dgm:presLayoutVars>
      </dgm:prSet>
      <dgm:spPr/>
    </dgm:pt>
    <dgm:pt modelId="{705DFC51-4C30-4A07-9F0C-6EB770961C6F}" type="pres">
      <dgm:prSet presAssocID="{6CFF1BD9-AE1F-4488-8B72-01186EADA6FF}" presName="parTxOnlySpace" presStyleCnt="0"/>
      <dgm:spPr/>
    </dgm:pt>
    <dgm:pt modelId="{919A589F-F74A-40C3-BE88-AB8730BCAB04}" type="pres">
      <dgm:prSet presAssocID="{12E26E22-71B0-4386-A84F-ABF2FF66A99F}" presName="parTxOnly" presStyleLbl="node1" presStyleIdx="1" presStyleCnt="2">
        <dgm:presLayoutVars>
          <dgm:chMax val="0"/>
          <dgm:chPref val="0"/>
          <dgm:bulletEnabled val="1"/>
        </dgm:presLayoutVars>
      </dgm:prSet>
      <dgm:spPr/>
    </dgm:pt>
  </dgm:ptLst>
  <dgm:cxnLst>
    <dgm:cxn modelId="{BF4A375F-A05B-45C3-9731-23DBACB9FC02}" type="presOf" srcId="{12E26E22-71B0-4386-A84F-ABF2FF66A99F}" destId="{919A589F-F74A-40C3-BE88-AB8730BCAB04}" srcOrd="0" destOrd="0" presId="urn:microsoft.com/office/officeart/2005/8/layout/chevron1"/>
    <dgm:cxn modelId="{B0E2386F-A443-4201-8130-FB9CC25AA154}" srcId="{44156040-AF98-4F2C-9909-9F2439F6F588}" destId="{74020AF3-C700-4606-8917-C6A353D7963A}" srcOrd="0" destOrd="0" parTransId="{87D99D21-0B4A-4259-89FB-0E5941CB535C}" sibTransId="{6CFF1BD9-AE1F-4488-8B72-01186EADA6FF}"/>
    <dgm:cxn modelId="{BB4F9699-C9DE-46C4-A04B-CD52EF57D4C5}" type="presOf" srcId="{74020AF3-C700-4606-8917-C6A353D7963A}" destId="{881B8FEC-9D20-4669-BB2E-FA9CEA0BE5A9}" srcOrd="0" destOrd="0" presId="urn:microsoft.com/office/officeart/2005/8/layout/chevron1"/>
    <dgm:cxn modelId="{937639B3-2352-48E4-A96B-F63DF2119D92}" srcId="{44156040-AF98-4F2C-9909-9F2439F6F588}" destId="{12E26E22-71B0-4386-A84F-ABF2FF66A99F}" srcOrd="1" destOrd="0" parTransId="{3A6CB3CB-0F71-4CA8-93AA-0E3E3D59D313}" sibTransId="{E1826C46-15A2-4345-B986-53D05F21F155}"/>
    <dgm:cxn modelId="{383A5CFE-2D64-4002-A7C0-1E621409BFD6}" type="presOf" srcId="{44156040-AF98-4F2C-9909-9F2439F6F588}" destId="{1C61A9A2-33F2-469B-8AC4-A104A5A98D78}" srcOrd="0" destOrd="0" presId="urn:microsoft.com/office/officeart/2005/8/layout/chevron1"/>
    <dgm:cxn modelId="{EDA037DE-3D60-46A9-9DDB-074A05981F8D}" type="presParOf" srcId="{1C61A9A2-33F2-469B-8AC4-A104A5A98D78}" destId="{881B8FEC-9D20-4669-BB2E-FA9CEA0BE5A9}" srcOrd="0" destOrd="0" presId="urn:microsoft.com/office/officeart/2005/8/layout/chevron1"/>
    <dgm:cxn modelId="{8F2A48B2-4519-4F7D-931D-1EB2DDCF4663}" type="presParOf" srcId="{1C61A9A2-33F2-469B-8AC4-A104A5A98D78}" destId="{705DFC51-4C30-4A07-9F0C-6EB770961C6F}" srcOrd="1" destOrd="0" presId="urn:microsoft.com/office/officeart/2005/8/layout/chevron1"/>
    <dgm:cxn modelId="{A8C49188-74D0-46A6-A671-569711775D6B}" type="presParOf" srcId="{1C61A9A2-33F2-469B-8AC4-A104A5A98D78}" destId="{919A589F-F74A-40C3-BE88-AB8730BCAB04}"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156040-AF98-4F2C-9909-9F2439F6F588}" type="doc">
      <dgm:prSet loTypeId="urn:microsoft.com/office/officeart/2005/8/layout/chevron1" loCatId="process" qsTypeId="urn:microsoft.com/office/officeart/2005/8/quickstyle/simple1" qsCatId="simple" csTypeId="urn:microsoft.com/office/officeart/2005/8/colors/accent1_1" csCatId="accent1" phldr="1"/>
      <dgm:spPr/>
    </dgm:pt>
    <dgm:pt modelId="{74020AF3-C700-4606-8917-C6A353D7963A}">
      <dgm:prSet phldrT="[Text]"/>
      <dgm:spPr/>
      <dgm:t>
        <a:bodyPr rtlCol="0"/>
        <a:lstStyle/>
        <a:p>
          <a:pPr algn="ctr" rtl="0"/>
          <a:r>
            <a:rPr lang="tr-TR" noProof="0" dirty="0"/>
            <a:t>01-30 Çalışma Karşılığı Ücret Alan    Sigortalılar 	</a:t>
          </a:r>
        </a:p>
      </dgm:t>
      <dgm:extLst>
        <a:ext uri="{E40237B7-FDA0-4F09-8148-C483321AD2D9}">
          <dgm14:cNvPr xmlns:dgm14="http://schemas.microsoft.com/office/drawing/2010/diagram" id="0" name="" title="Step 1 title"/>
        </a:ext>
      </dgm:extLst>
    </dgm:pt>
    <dgm:pt modelId="{87D99D21-0B4A-4259-89FB-0E5941CB535C}" type="parTrans" cxnId="{B0E2386F-A443-4201-8130-FB9CC25AA154}">
      <dgm:prSet/>
      <dgm:spPr/>
      <dgm:t>
        <a:bodyPr rtlCol="0"/>
        <a:lstStyle/>
        <a:p>
          <a:pPr rtl="0"/>
          <a:endParaRPr lang="tr-TR" noProof="0" dirty="0"/>
        </a:p>
      </dgm:t>
    </dgm:pt>
    <dgm:pt modelId="{6CFF1BD9-AE1F-4488-8B72-01186EADA6FF}" type="sibTrans" cxnId="{B0E2386F-A443-4201-8130-FB9CC25AA154}">
      <dgm:prSet/>
      <dgm:spPr/>
      <dgm:t>
        <a:bodyPr rtlCol="0"/>
        <a:lstStyle/>
        <a:p>
          <a:pPr rtl="0"/>
          <a:endParaRPr lang="tr-TR" noProof="0" dirty="0"/>
        </a:p>
      </dgm:t>
    </dgm:pt>
    <dgm:pt modelId="{12E26E22-71B0-4386-A84F-ABF2FF66A99F}">
      <dgm:prSet phldrT="[Text]"/>
      <dgm:spPr/>
      <dgm:t>
        <a:bodyPr rtlCol="0"/>
        <a:lstStyle/>
        <a:p>
          <a:pPr rtl="0"/>
          <a:r>
            <a:rPr lang="tr-TR" noProof="0" dirty="0"/>
            <a:t>Takip Eden Ayın 26. günü</a:t>
          </a:r>
        </a:p>
      </dgm:t>
      <dgm:extLst>
        <a:ext uri="{E40237B7-FDA0-4F09-8148-C483321AD2D9}">
          <dgm14:cNvPr xmlns:dgm14="http://schemas.microsoft.com/office/drawing/2010/diagram" id="0" name="" title="Step 2 title"/>
        </a:ext>
      </dgm:extLst>
    </dgm:pt>
    <dgm:pt modelId="{3A6CB3CB-0F71-4CA8-93AA-0E3E3D59D313}" type="parTrans" cxnId="{937639B3-2352-48E4-A96B-F63DF2119D92}">
      <dgm:prSet/>
      <dgm:spPr/>
      <dgm:t>
        <a:bodyPr rtlCol="0"/>
        <a:lstStyle/>
        <a:p>
          <a:pPr rtl="0"/>
          <a:endParaRPr lang="tr-TR" noProof="0" dirty="0"/>
        </a:p>
      </dgm:t>
    </dgm:pt>
    <dgm:pt modelId="{E1826C46-15A2-4345-B986-53D05F21F155}" type="sibTrans" cxnId="{937639B3-2352-48E4-A96B-F63DF2119D92}">
      <dgm:prSet/>
      <dgm:spPr/>
      <dgm:t>
        <a:bodyPr rtlCol="0"/>
        <a:lstStyle/>
        <a:p>
          <a:pPr rtl="0"/>
          <a:endParaRPr lang="tr-TR" noProof="0" dirty="0"/>
        </a:p>
      </dgm:t>
    </dgm:pt>
    <dgm:pt modelId="{1C61A9A2-33F2-469B-8AC4-A104A5A98D78}" type="pres">
      <dgm:prSet presAssocID="{44156040-AF98-4F2C-9909-9F2439F6F588}" presName="Name0" presStyleCnt="0">
        <dgm:presLayoutVars>
          <dgm:dir/>
          <dgm:animLvl val="lvl"/>
          <dgm:resizeHandles val="exact"/>
        </dgm:presLayoutVars>
      </dgm:prSet>
      <dgm:spPr/>
    </dgm:pt>
    <dgm:pt modelId="{881B8FEC-9D20-4669-BB2E-FA9CEA0BE5A9}" type="pres">
      <dgm:prSet presAssocID="{74020AF3-C700-4606-8917-C6A353D7963A}" presName="parTxOnly" presStyleLbl="node1" presStyleIdx="0" presStyleCnt="2">
        <dgm:presLayoutVars>
          <dgm:chMax val="0"/>
          <dgm:chPref val="0"/>
          <dgm:bulletEnabled val="1"/>
        </dgm:presLayoutVars>
      </dgm:prSet>
      <dgm:spPr/>
    </dgm:pt>
    <dgm:pt modelId="{705DFC51-4C30-4A07-9F0C-6EB770961C6F}" type="pres">
      <dgm:prSet presAssocID="{6CFF1BD9-AE1F-4488-8B72-01186EADA6FF}" presName="parTxOnlySpace" presStyleCnt="0"/>
      <dgm:spPr/>
    </dgm:pt>
    <dgm:pt modelId="{919A589F-F74A-40C3-BE88-AB8730BCAB04}" type="pres">
      <dgm:prSet presAssocID="{12E26E22-71B0-4386-A84F-ABF2FF66A99F}" presName="parTxOnly" presStyleLbl="node1" presStyleIdx="1" presStyleCnt="2">
        <dgm:presLayoutVars>
          <dgm:chMax val="0"/>
          <dgm:chPref val="0"/>
          <dgm:bulletEnabled val="1"/>
        </dgm:presLayoutVars>
      </dgm:prSet>
      <dgm:spPr/>
    </dgm:pt>
  </dgm:ptLst>
  <dgm:cxnLst>
    <dgm:cxn modelId="{BF4A375F-A05B-45C3-9731-23DBACB9FC02}" type="presOf" srcId="{12E26E22-71B0-4386-A84F-ABF2FF66A99F}" destId="{919A589F-F74A-40C3-BE88-AB8730BCAB04}" srcOrd="0" destOrd="0" presId="urn:microsoft.com/office/officeart/2005/8/layout/chevron1"/>
    <dgm:cxn modelId="{B0E2386F-A443-4201-8130-FB9CC25AA154}" srcId="{44156040-AF98-4F2C-9909-9F2439F6F588}" destId="{74020AF3-C700-4606-8917-C6A353D7963A}" srcOrd="0" destOrd="0" parTransId="{87D99D21-0B4A-4259-89FB-0E5941CB535C}" sibTransId="{6CFF1BD9-AE1F-4488-8B72-01186EADA6FF}"/>
    <dgm:cxn modelId="{BB4F9699-C9DE-46C4-A04B-CD52EF57D4C5}" type="presOf" srcId="{74020AF3-C700-4606-8917-C6A353D7963A}" destId="{881B8FEC-9D20-4669-BB2E-FA9CEA0BE5A9}" srcOrd="0" destOrd="0" presId="urn:microsoft.com/office/officeart/2005/8/layout/chevron1"/>
    <dgm:cxn modelId="{937639B3-2352-48E4-A96B-F63DF2119D92}" srcId="{44156040-AF98-4F2C-9909-9F2439F6F588}" destId="{12E26E22-71B0-4386-A84F-ABF2FF66A99F}" srcOrd="1" destOrd="0" parTransId="{3A6CB3CB-0F71-4CA8-93AA-0E3E3D59D313}" sibTransId="{E1826C46-15A2-4345-B986-53D05F21F155}"/>
    <dgm:cxn modelId="{383A5CFE-2D64-4002-A7C0-1E621409BFD6}" type="presOf" srcId="{44156040-AF98-4F2C-9909-9F2439F6F588}" destId="{1C61A9A2-33F2-469B-8AC4-A104A5A98D78}" srcOrd="0" destOrd="0" presId="urn:microsoft.com/office/officeart/2005/8/layout/chevron1"/>
    <dgm:cxn modelId="{EDA037DE-3D60-46A9-9DDB-074A05981F8D}" type="presParOf" srcId="{1C61A9A2-33F2-469B-8AC4-A104A5A98D78}" destId="{881B8FEC-9D20-4669-BB2E-FA9CEA0BE5A9}" srcOrd="0" destOrd="0" presId="urn:microsoft.com/office/officeart/2005/8/layout/chevron1"/>
    <dgm:cxn modelId="{8F2A48B2-4519-4F7D-931D-1EB2DDCF4663}" type="presParOf" srcId="{1C61A9A2-33F2-469B-8AC4-A104A5A98D78}" destId="{705DFC51-4C30-4A07-9F0C-6EB770961C6F}" srcOrd="1" destOrd="0" presId="urn:microsoft.com/office/officeart/2005/8/layout/chevron1"/>
    <dgm:cxn modelId="{A8C49188-74D0-46A6-A671-569711775D6B}" type="presParOf" srcId="{1C61A9A2-33F2-469B-8AC4-A104A5A98D78}" destId="{919A589F-F74A-40C3-BE88-AB8730BCAB04}"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B8FEC-9D20-4669-BB2E-FA9CEA0BE5A9}">
      <dsp:nvSpPr>
        <dsp:cNvPr id="0" name=""/>
        <dsp:cNvSpPr/>
      </dsp:nvSpPr>
      <dsp:spPr>
        <a:xfrm>
          <a:off x="0" y="241420"/>
          <a:ext cx="5044380" cy="2017752"/>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rtlCol="0" anchor="ctr" anchorCtr="0">
          <a:noAutofit/>
        </a:bodyPr>
        <a:lstStyle/>
        <a:p>
          <a:pPr marL="0" lvl="0" indent="0" algn="ctr" defTabSz="1422400" rtl="0">
            <a:lnSpc>
              <a:spcPct val="90000"/>
            </a:lnSpc>
            <a:spcBef>
              <a:spcPct val="0"/>
            </a:spcBef>
            <a:spcAft>
              <a:spcPct val="35000"/>
            </a:spcAft>
            <a:buNone/>
          </a:pPr>
          <a:r>
            <a:rPr lang="tr-TR" sz="3200" kern="1200" noProof="0" dirty="0"/>
            <a:t>15-14 Çalışma Karşılığı Ücret Alan    Sigortalılar 	</a:t>
          </a:r>
        </a:p>
      </dsp:txBody>
      <dsp:txXfrm>
        <a:off x="1008876" y="241420"/>
        <a:ext cx="3026628" cy="2017752"/>
      </dsp:txXfrm>
    </dsp:sp>
    <dsp:sp modelId="{919A589F-F74A-40C3-BE88-AB8730BCAB04}">
      <dsp:nvSpPr>
        <dsp:cNvPr id="0" name=""/>
        <dsp:cNvSpPr/>
      </dsp:nvSpPr>
      <dsp:spPr>
        <a:xfrm>
          <a:off x="4548380" y="213433"/>
          <a:ext cx="5044380" cy="2017752"/>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rtlCol="0" anchor="ctr" anchorCtr="0">
          <a:noAutofit/>
        </a:bodyPr>
        <a:lstStyle/>
        <a:p>
          <a:pPr marL="0" lvl="0" indent="0" algn="ctr" defTabSz="1422400" rtl="0">
            <a:lnSpc>
              <a:spcPct val="90000"/>
            </a:lnSpc>
            <a:spcBef>
              <a:spcPct val="0"/>
            </a:spcBef>
            <a:spcAft>
              <a:spcPct val="35000"/>
            </a:spcAft>
            <a:buNone/>
          </a:pPr>
          <a:r>
            <a:rPr lang="tr-TR" sz="3200" kern="1200" noProof="0" dirty="0"/>
            <a:t>Takip Eden Ayın 26. günü</a:t>
          </a:r>
        </a:p>
      </dsp:txBody>
      <dsp:txXfrm>
        <a:off x="5557256" y="213433"/>
        <a:ext cx="3026628" cy="20177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B8FEC-9D20-4669-BB2E-FA9CEA0BE5A9}">
      <dsp:nvSpPr>
        <dsp:cNvPr id="0" name=""/>
        <dsp:cNvSpPr/>
      </dsp:nvSpPr>
      <dsp:spPr>
        <a:xfrm>
          <a:off x="8438" y="1162823"/>
          <a:ext cx="5044380" cy="2017752"/>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rtlCol="0" anchor="ctr" anchorCtr="0">
          <a:noAutofit/>
        </a:bodyPr>
        <a:lstStyle/>
        <a:p>
          <a:pPr marL="0" lvl="0" indent="0" algn="ctr" defTabSz="1422400" rtl="0">
            <a:lnSpc>
              <a:spcPct val="90000"/>
            </a:lnSpc>
            <a:spcBef>
              <a:spcPct val="0"/>
            </a:spcBef>
            <a:spcAft>
              <a:spcPct val="35000"/>
            </a:spcAft>
            <a:buNone/>
          </a:pPr>
          <a:r>
            <a:rPr lang="tr-TR" sz="3200" kern="1200" noProof="0" dirty="0"/>
            <a:t>01-30 Çalışma Karşılığı Ücret Alan    Sigortalılar 	</a:t>
          </a:r>
        </a:p>
      </dsp:txBody>
      <dsp:txXfrm>
        <a:off x="1017314" y="1162823"/>
        <a:ext cx="3026628" cy="2017752"/>
      </dsp:txXfrm>
    </dsp:sp>
    <dsp:sp modelId="{919A589F-F74A-40C3-BE88-AB8730BCAB04}">
      <dsp:nvSpPr>
        <dsp:cNvPr id="0" name=""/>
        <dsp:cNvSpPr/>
      </dsp:nvSpPr>
      <dsp:spPr>
        <a:xfrm>
          <a:off x="4548380" y="1162823"/>
          <a:ext cx="5044380" cy="2017752"/>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rtlCol="0" anchor="ctr" anchorCtr="0">
          <a:noAutofit/>
        </a:bodyPr>
        <a:lstStyle/>
        <a:p>
          <a:pPr marL="0" lvl="0" indent="0" algn="ctr" defTabSz="1422400" rtl="0">
            <a:lnSpc>
              <a:spcPct val="90000"/>
            </a:lnSpc>
            <a:spcBef>
              <a:spcPct val="0"/>
            </a:spcBef>
            <a:spcAft>
              <a:spcPct val="35000"/>
            </a:spcAft>
            <a:buNone/>
          </a:pPr>
          <a:r>
            <a:rPr lang="tr-TR" sz="3200" kern="1200" noProof="0" dirty="0"/>
            <a:t>Takip Eden Ayın 26. günü</a:t>
          </a:r>
        </a:p>
      </dsp:txBody>
      <dsp:txXfrm>
        <a:off x="5557256" y="1162823"/>
        <a:ext cx="3026628" cy="201775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tr-TR" dirty="0"/>
          </a:p>
        </p:txBody>
      </p:sp>
      <p:sp>
        <p:nvSpPr>
          <p:cNvPr id="3" name="Tarih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128A38C-8588-4CF4-A9FF-5E354C9075FE}" type="datetime1">
              <a:rPr lang="tr-TR" smtClean="0"/>
              <a:t>12.02.2025</a:t>
            </a:fld>
            <a:endParaRPr lang="tr-TR" dirty="0"/>
          </a:p>
        </p:txBody>
      </p:sp>
      <p:sp>
        <p:nvSpPr>
          <p:cNvPr id="4" name="Alt 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tr-TR" dirty="0"/>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4A4F617-7A30-41D4-AB86-5D833C98E18B}" type="slidenum">
              <a:rPr lang="tr-TR" smtClean="0"/>
              <a:t>‹#›</a:t>
            </a:fld>
            <a:endParaRPr lang="tr-TR" dirty="0"/>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tr-TR" noProof="0" dirty="0"/>
          </a:p>
        </p:txBody>
      </p:sp>
      <p:sp>
        <p:nvSpPr>
          <p:cNvPr id="3" name="Tarih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565C354D-8E33-4330-A532-95271D370E46}" type="datetime1">
              <a:rPr lang="tr-TR" noProof="0" smtClean="0"/>
              <a:t>12.02.2025</a:t>
            </a:fld>
            <a:endParaRPr lang="tr-TR" noProof="0" dirty="0"/>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tr-TR" noProof="0" dirty="0"/>
          </a:p>
        </p:txBody>
      </p:sp>
      <p:sp>
        <p:nvSpPr>
          <p:cNvPr id="5" name="Notlar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tr-TR" noProof="0" dirty="0"/>
              <a:t>Asıl metin stillerini düzenlemek için tıklayın</a:t>
            </a:r>
          </a:p>
          <a:p>
            <a:pPr lvl="1" rtl="0"/>
            <a:r>
              <a:rPr lang="tr-TR" noProof="0" dirty="0"/>
              <a:t>İkinci düzey</a:t>
            </a:r>
          </a:p>
          <a:p>
            <a:pPr lvl="2" rtl="0"/>
            <a:r>
              <a:rPr lang="tr-TR" noProof="0" dirty="0"/>
              <a:t>Üçüncü düzey</a:t>
            </a:r>
          </a:p>
          <a:p>
            <a:pPr lvl="3" rtl="0"/>
            <a:r>
              <a:rPr lang="tr-TR" noProof="0" dirty="0"/>
              <a:t>Dördüncü düzey</a:t>
            </a:r>
          </a:p>
          <a:p>
            <a:pPr lvl="4" rtl="0"/>
            <a:r>
              <a:rPr lang="tr-TR" noProof="0" dirty="0"/>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tr-TR" noProof="0" dirty="0"/>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B9A179D-2D27-49E2-B022-8EDDA2EFE682}" type="slidenum">
              <a:rPr lang="tr-TR" noProof="0" smtClean="0"/>
              <a:t>‹#›</a:t>
            </a:fld>
            <a:endParaRPr lang="tr-TR" noProof="0" dirty="0"/>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r>
              <a:rPr lang="tr-TR" sz="1200" i="1" dirty="0">
                <a:latin typeface="Arial" pitchFamily="34" charset="0"/>
                <a:cs typeface="Arial" pitchFamily="34" charset="0"/>
              </a:rPr>
              <a:t>Bu slayttaki resmi değiştirmek için resmi seçin ve silin. Sonra, yer tutucudaki Resimler simgesine tıklayarak kendi resminizi ekleyin.</a:t>
            </a:r>
          </a:p>
          <a:p>
            <a:pPr rtl="0"/>
            <a:endParaRPr lang="tr-TR" dirty="0"/>
          </a:p>
        </p:txBody>
      </p:sp>
      <p:sp>
        <p:nvSpPr>
          <p:cNvPr id="4" name="Slayt Numarası Yer Tutucusu 3"/>
          <p:cNvSpPr>
            <a:spLocks noGrp="1"/>
          </p:cNvSpPr>
          <p:nvPr>
            <p:ph type="sldNum" sz="quarter" idx="10"/>
          </p:nvPr>
        </p:nvSpPr>
        <p:spPr/>
        <p:txBody>
          <a:bodyPr rtlCol="0"/>
          <a:lstStyle/>
          <a:p>
            <a:pPr rtl="0"/>
            <a:fld id="{1B9A179D-2D27-49E2-B022-8EDDA2EFE682}" type="slidenum">
              <a:rPr lang="tr-TR" smtClean="0"/>
              <a:t>1</a:t>
            </a:fld>
            <a:endParaRPr lang="tr-TR" dirty="0"/>
          </a:p>
        </p:txBody>
      </p:sp>
    </p:spTree>
    <p:extLst>
      <p:ext uri="{BB962C8B-B14F-4D97-AF65-F5344CB8AC3E}">
        <p14:creationId xmlns:p14="http://schemas.microsoft.com/office/powerpoint/2010/main" val="1542422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1B9A179D-2D27-49E2-B022-8EDDA2EFE682}" type="slidenum">
              <a:rPr lang="tr-TR" smtClean="0"/>
              <a:t>2</a:t>
            </a:fld>
            <a:endParaRPr lang="tr-TR" dirty="0"/>
          </a:p>
        </p:txBody>
      </p:sp>
    </p:spTree>
    <p:extLst>
      <p:ext uri="{BB962C8B-B14F-4D97-AF65-F5344CB8AC3E}">
        <p14:creationId xmlns:p14="http://schemas.microsoft.com/office/powerpoint/2010/main" val="4122207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1B9A179D-2D27-49E2-B022-8EDDA2EFE682}" type="slidenum">
              <a:rPr lang="tr-TR" smtClean="0"/>
              <a:t>3</a:t>
            </a:fld>
            <a:endParaRPr lang="tr-TR" dirty="0"/>
          </a:p>
        </p:txBody>
      </p:sp>
    </p:spTree>
    <p:extLst>
      <p:ext uri="{BB962C8B-B14F-4D97-AF65-F5344CB8AC3E}">
        <p14:creationId xmlns:p14="http://schemas.microsoft.com/office/powerpoint/2010/main" val="562962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1B9A179D-2D27-49E2-B022-8EDDA2EFE682}" type="slidenum">
              <a:rPr lang="tr-TR" smtClean="0"/>
              <a:t>4</a:t>
            </a:fld>
            <a:endParaRPr lang="tr-TR" dirty="0"/>
          </a:p>
        </p:txBody>
      </p:sp>
    </p:spTree>
    <p:extLst>
      <p:ext uri="{BB962C8B-B14F-4D97-AF65-F5344CB8AC3E}">
        <p14:creationId xmlns:p14="http://schemas.microsoft.com/office/powerpoint/2010/main" val="3167170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1B9A179D-2D27-49E2-B022-8EDDA2EFE682}" type="slidenum">
              <a:rPr lang="tr-TR" smtClean="0"/>
              <a:t>6</a:t>
            </a:fld>
            <a:endParaRPr lang="tr-TR" dirty="0"/>
          </a:p>
        </p:txBody>
      </p:sp>
    </p:spTree>
    <p:extLst>
      <p:ext uri="{BB962C8B-B14F-4D97-AF65-F5344CB8AC3E}">
        <p14:creationId xmlns:p14="http://schemas.microsoft.com/office/powerpoint/2010/main" val="28210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1B9A179D-2D27-49E2-B022-8EDDA2EFE682}" type="slidenum">
              <a:rPr lang="tr-TR" smtClean="0"/>
              <a:t>7</a:t>
            </a:fld>
            <a:endParaRPr lang="tr-TR" dirty="0"/>
          </a:p>
        </p:txBody>
      </p:sp>
    </p:spTree>
    <p:extLst>
      <p:ext uri="{BB962C8B-B14F-4D97-AF65-F5344CB8AC3E}">
        <p14:creationId xmlns:p14="http://schemas.microsoft.com/office/powerpoint/2010/main" val="2580246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1B9A179D-2D27-49E2-B022-8EDDA2EFE682}" type="slidenum">
              <a:rPr lang="tr-TR" smtClean="0"/>
              <a:t>8</a:t>
            </a:fld>
            <a:endParaRPr lang="tr-TR" dirty="0"/>
          </a:p>
        </p:txBody>
      </p:sp>
    </p:spTree>
    <p:extLst>
      <p:ext uri="{BB962C8B-B14F-4D97-AF65-F5344CB8AC3E}">
        <p14:creationId xmlns:p14="http://schemas.microsoft.com/office/powerpoint/2010/main" val="1495755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1B9A179D-2D27-49E2-B022-8EDDA2EFE682}" type="slidenum">
              <a:rPr lang="tr-TR" smtClean="0"/>
              <a:t>9</a:t>
            </a:fld>
            <a:endParaRPr lang="tr-TR" dirty="0"/>
          </a:p>
        </p:txBody>
      </p:sp>
    </p:spTree>
    <p:extLst>
      <p:ext uri="{BB962C8B-B14F-4D97-AF65-F5344CB8AC3E}">
        <p14:creationId xmlns:p14="http://schemas.microsoft.com/office/powerpoint/2010/main" val="2165017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2" name="Serbest Biçimli 11"/>
          <p:cNvSpPr>
            <a:spLocks noChangeArrowheads="1"/>
          </p:cNvSpPr>
          <p:nvPr/>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p:spPr>
        <p:txBody>
          <a:bodyPr vert="horz" wrap="square" lIns="91440" tIns="45720" rIns="91440" bIns="45720" numCol="1" rtlCol="0" anchor="t" anchorCtr="0" compatLnSpc="1">
            <a:prstTxWarp prst="textNoShape">
              <a:avLst/>
            </a:prstTxWarp>
            <a:noAutofit/>
          </a:bodyPr>
          <a:lstStyle/>
          <a:p>
            <a:pPr rtl="0"/>
            <a:endParaRPr lang="tr-TR" sz="1800" noProof="0" dirty="0"/>
          </a:p>
        </p:txBody>
      </p:sp>
      <p:sp>
        <p:nvSpPr>
          <p:cNvPr id="7" name="Serbest Biçimli 6"/>
          <p:cNvSpPr>
            <a:spLocks/>
          </p:cNvSpPr>
          <p:nvPr/>
        </p:nvSpPr>
        <p:spPr bwMode="auto">
          <a:xfrm>
            <a:off x="8145385"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rtlCol="0" anchor="t" anchorCtr="0" compatLnSpc="1">
            <a:prstTxWarp prst="textNoShape">
              <a:avLst/>
            </a:prstTxWarp>
          </a:bodyPr>
          <a:lstStyle/>
          <a:p>
            <a:pPr lvl="0" rtl="0"/>
            <a:endParaRPr lang="tr-TR" sz="1800" noProof="0" dirty="0"/>
          </a:p>
        </p:txBody>
      </p:sp>
      <p:sp>
        <p:nvSpPr>
          <p:cNvPr id="8" name="Serbest Biçimli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rtlCol="0" anchor="t" anchorCtr="0" compatLnSpc="1">
            <a:prstTxWarp prst="textNoShape">
              <a:avLst/>
            </a:prstTxWarp>
          </a:bodyPr>
          <a:lstStyle/>
          <a:p>
            <a:pPr lvl="0" rtl="0"/>
            <a:endParaRPr lang="tr-TR" sz="1800" noProof="0" dirty="0"/>
          </a:p>
        </p:txBody>
      </p:sp>
      <p:sp>
        <p:nvSpPr>
          <p:cNvPr id="2" name="Başlık 1"/>
          <p:cNvSpPr>
            <a:spLocks noGrp="1"/>
          </p:cNvSpPr>
          <p:nvPr>
            <p:ph type="ctrTitle"/>
          </p:nvPr>
        </p:nvSpPr>
        <p:spPr>
          <a:xfrm>
            <a:off x="1295400" y="1873584"/>
            <a:ext cx="6400800" cy="2560320"/>
          </a:xfrm>
        </p:spPr>
        <p:txBody>
          <a:bodyPr rtlCol="0" anchor="b">
            <a:normAutofit/>
          </a:bodyPr>
          <a:lstStyle>
            <a:lvl1pPr algn="l">
              <a:defRPr sz="4000">
                <a:solidFill>
                  <a:schemeClr val="tx1"/>
                </a:solidFill>
              </a:defRPr>
            </a:lvl1pPr>
          </a:lstStyle>
          <a:p>
            <a:pPr rtl="0"/>
            <a:r>
              <a:rPr lang="tr-TR" noProof="0"/>
              <a:t>Asıl başlık stilini düzenlemek için tıklayın</a:t>
            </a:r>
            <a:endParaRPr lang="tr-TR" noProof="0" dirty="0"/>
          </a:p>
        </p:txBody>
      </p:sp>
      <p:sp>
        <p:nvSpPr>
          <p:cNvPr id="3" name="Alt Başlık 2"/>
          <p:cNvSpPr>
            <a:spLocks noGrp="1"/>
          </p:cNvSpPr>
          <p:nvPr>
            <p:ph type="subTitle" idx="1"/>
          </p:nvPr>
        </p:nvSpPr>
        <p:spPr>
          <a:xfrm>
            <a:off x="1295400" y="4572000"/>
            <a:ext cx="6400800" cy="1600200"/>
          </a:xfrm>
        </p:spPr>
        <p:txBody>
          <a:bodyPr rtlCol="0"/>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tr-TR" noProof="0"/>
              <a:t>Asıl alt başlık stilini düzenlemek için tıklayın</a:t>
            </a:r>
            <a:endParaRPr lang="tr-TR" noProof="0" dirty="0"/>
          </a:p>
        </p:txBody>
      </p:sp>
    </p:spTree>
    <p:extLst>
      <p:ext uri="{BB962C8B-B14F-4D97-AF65-F5344CB8AC3E}">
        <p14:creationId xmlns:p14="http://schemas.microsoft.com/office/powerpoint/2010/main" val="51258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Resim Yazı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295400" y="255134"/>
            <a:ext cx="9601200" cy="1036850"/>
          </a:xfrm>
        </p:spPr>
        <p:txBody>
          <a:bodyPr rtlCol="0" anchor="b"/>
          <a:lstStyle>
            <a:lvl1pPr>
              <a:defRPr sz="3200"/>
            </a:lvl1pPr>
          </a:lstStyle>
          <a:p>
            <a:pPr rtl="0"/>
            <a:r>
              <a:rPr lang="tr-TR" noProof="0"/>
              <a:t>Asıl başlık stilini düzenlemek için tıklayın</a:t>
            </a:r>
            <a:endParaRPr lang="tr-TR" noProof="0" dirty="0"/>
          </a:p>
        </p:txBody>
      </p:sp>
      <p:sp>
        <p:nvSpPr>
          <p:cNvPr id="3" name="Resim Yer Tutucusu 2" descr="Resim eklemek için boş yer tutucu. Yer tutucuya tıklayın ve eklemek istediğiniz resmi seçin"/>
          <p:cNvSpPr>
            <a:spLocks noGrp="1"/>
          </p:cNvSpPr>
          <p:nvPr>
            <p:ph type="pic" idx="1"/>
          </p:nvPr>
        </p:nvSpPr>
        <p:spPr>
          <a:xfrm>
            <a:off x="4724400" y="1828801"/>
            <a:ext cx="6172200" cy="4343400"/>
          </a:xfrm>
        </p:spPr>
        <p:txBody>
          <a:bodyPr tIns="27432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tr-TR" noProof="0"/>
              <a:t>Resim eklemek için simgeye tıklayın</a:t>
            </a:r>
            <a:endParaRPr lang="tr-TR" noProof="0" dirty="0"/>
          </a:p>
        </p:txBody>
      </p:sp>
      <p:sp>
        <p:nvSpPr>
          <p:cNvPr id="4" name="Metin Yer Tutucusu 3"/>
          <p:cNvSpPr>
            <a:spLocks noGrp="1"/>
          </p:cNvSpPr>
          <p:nvPr>
            <p:ph type="body" sz="half" idx="2"/>
          </p:nvPr>
        </p:nvSpPr>
        <p:spPr>
          <a:xfrm>
            <a:off x="1295400" y="1828800"/>
            <a:ext cx="3017520" cy="4343400"/>
          </a:xfrm>
        </p:spPr>
        <p:txBody>
          <a:bodyPr rtlCol="0"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tr-TR" noProof="0"/>
              <a:t>Asıl metin stillerini düzenlemek için tıklayın</a:t>
            </a:r>
          </a:p>
        </p:txBody>
      </p:sp>
      <p:sp>
        <p:nvSpPr>
          <p:cNvPr id="6" name="Alt Bilgi Yer Tutucusu 5"/>
          <p:cNvSpPr>
            <a:spLocks noGrp="1"/>
          </p:cNvSpPr>
          <p:nvPr>
            <p:ph type="ftr" sz="quarter" idx="11"/>
          </p:nvPr>
        </p:nvSpPr>
        <p:spPr/>
        <p:txBody>
          <a:bodyPr rtlCol="0"/>
          <a:lstStyle/>
          <a:p>
            <a:pPr rtl="0"/>
            <a:r>
              <a:rPr lang="tr-TR" noProof="0" dirty="0"/>
              <a:t>Alt bilgi ekleme</a:t>
            </a:r>
          </a:p>
        </p:txBody>
      </p:sp>
      <p:sp>
        <p:nvSpPr>
          <p:cNvPr id="5" name="Tarih Yer Tutucusu 4"/>
          <p:cNvSpPr>
            <a:spLocks noGrp="1"/>
          </p:cNvSpPr>
          <p:nvPr>
            <p:ph type="dt" sz="half" idx="10"/>
          </p:nvPr>
        </p:nvSpPr>
        <p:spPr/>
        <p:txBody>
          <a:bodyPr rtlCol="0"/>
          <a:lstStyle/>
          <a:p>
            <a:pPr rtl="0"/>
            <a:fld id="{473F2141-2B44-4073-967E-1A20F0ED50B3}" type="datetime1">
              <a:rPr lang="tr-TR" noProof="0" smtClean="0"/>
              <a:t>12.02.2025</a:t>
            </a:fld>
            <a:endParaRPr lang="tr-TR" noProof="0" dirty="0"/>
          </a:p>
        </p:txBody>
      </p:sp>
      <p:sp>
        <p:nvSpPr>
          <p:cNvPr id="7" name="Slayt Numarası Yer Tutucusu 6"/>
          <p:cNvSpPr>
            <a:spLocks noGrp="1"/>
          </p:cNvSpPr>
          <p:nvPr>
            <p:ph type="sldNum" sz="quarter" idx="12"/>
          </p:nvPr>
        </p:nvSpPr>
        <p:spPr/>
        <p:txBody>
          <a:bodyPr rtlCol="0"/>
          <a:lstStyle/>
          <a:p>
            <a:pPr rtl="0"/>
            <a:fld id="{A7F8E3F6-DE14-48B2-B2BC-6FABA9630FB8}" type="slidenum">
              <a:rPr lang="tr-TR" noProof="0" smtClean="0"/>
              <a:t>‹#›</a:t>
            </a:fld>
            <a:endParaRPr lang="tr-TR" noProof="0" dirty="0"/>
          </a:p>
        </p:txBody>
      </p:sp>
    </p:spTree>
    <p:extLst>
      <p:ext uri="{BB962C8B-B14F-4D97-AF65-F5344CB8AC3E}">
        <p14:creationId xmlns:p14="http://schemas.microsoft.com/office/powerpoint/2010/main" val="10675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Resim Yazılı İki Resim">
    <p:spTree>
      <p:nvGrpSpPr>
        <p:cNvPr id="1" name=""/>
        <p:cNvGrpSpPr/>
        <p:nvPr/>
      </p:nvGrpSpPr>
      <p:grpSpPr>
        <a:xfrm>
          <a:off x="0" y="0"/>
          <a:ext cx="0" cy="0"/>
          <a:chOff x="0" y="0"/>
          <a:chExt cx="0" cy="0"/>
        </a:xfrm>
      </p:grpSpPr>
      <p:sp>
        <p:nvSpPr>
          <p:cNvPr id="9" name="Dikdörtgen 8"/>
          <p:cNvSpPr/>
          <p:nvPr/>
        </p:nvSpPr>
        <p:spPr bwMode="invGray">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dirty="0"/>
          </a:p>
        </p:txBody>
      </p:sp>
      <p:sp>
        <p:nvSpPr>
          <p:cNvPr id="10" name="Dikdörtgen 9"/>
          <p:cNvSpPr/>
          <p:nvPr/>
        </p:nvSpPr>
        <p:spPr bwMode="invGray">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dirty="0"/>
          </a:p>
        </p:txBody>
      </p:sp>
      <p:sp>
        <p:nvSpPr>
          <p:cNvPr id="11" name="Dikdörtgen 10"/>
          <p:cNvSpPr/>
          <p:nvPr/>
        </p:nvSpPr>
        <p:spPr>
          <a:xfrm>
            <a:off x="1295400"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sz="1800" noProof="0" dirty="0"/>
          </a:p>
        </p:txBody>
      </p:sp>
      <p:sp>
        <p:nvSpPr>
          <p:cNvPr id="12" name="Dikdörtgen 11"/>
          <p:cNvSpPr/>
          <p:nvPr/>
        </p:nvSpPr>
        <p:spPr>
          <a:xfrm>
            <a:off x="6324599"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sz="1800" noProof="0" dirty="0"/>
          </a:p>
        </p:txBody>
      </p:sp>
      <p:sp>
        <p:nvSpPr>
          <p:cNvPr id="2" name="Başlık 1"/>
          <p:cNvSpPr>
            <a:spLocks noGrp="1"/>
          </p:cNvSpPr>
          <p:nvPr>
            <p:ph type="title"/>
          </p:nvPr>
        </p:nvSpPr>
        <p:spPr>
          <a:xfrm>
            <a:off x="1295400" y="255134"/>
            <a:ext cx="9601200" cy="1036850"/>
          </a:xfrm>
        </p:spPr>
        <p:txBody>
          <a:bodyPr rtlCol="0" anchor="b"/>
          <a:lstStyle>
            <a:lvl1pPr>
              <a:defRPr sz="3200"/>
            </a:lvl1pPr>
          </a:lstStyle>
          <a:p>
            <a:pPr rtl="0"/>
            <a:r>
              <a:rPr lang="tr-TR" noProof="0"/>
              <a:t>Asıl başlık stilini düzenlemek için tıklayın</a:t>
            </a:r>
            <a:endParaRPr lang="tr-TR" noProof="0" dirty="0"/>
          </a:p>
        </p:txBody>
      </p:sp>
      <p:sp>
        <p:nvSpPr>
          <p:cNvPr id="3" name="Resim Yer Tutucusu 2" descr="Resim eklemek için boş yer tutucu. Yer tutucuya tıklayın ve eklemek istediğiniz resmi seçin"/>
          <p:cNvSpPr>
            <a:spLocks noGrp="1"/>
          </p:cNvSpPr>
          <p:nvPr>
            <p:ph type="pic" idx="1"/>
          </p:nvPr>
        </p:nvSpPr>
        <p:spPr>
          <a:xfrm>
            <a:off x="1298448" y="1828801"/>
            <a:ext cx="4572000" cy="3428999"/>
          </a:xfrm>
        </p:spPr>
        <p:txBody>
          <a:bodyPr tIns="27432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tr-TR" noProof="0"/>
              <a:t>Resim eklemek için simgeye tıklayın</a:t>
            </a:r>
            <a:endParaRPr lang="tr-TR" noProof="0" dirty="0"/>
          </a:p>
        </p:txBody>
      </p:sp>
      <p:sp>
        <p:nvSpPr>
          <p:cNvPr id="4" name="Metin Yer Tutucusu 3"/>
          <p:cNvSpPr>
            <a:spLocks noGrp="1"/>
          </p:cNvSpPr>
          <p:nvPr>
            <p:ph type="body" sz="half" idx="2"/>
          </p:nvPr>
        </p:nvSpPr>
        <p:spPr bwMode="invGray">
          <a:xfrm>
            <a:off x="1371273" y="5333098"/>
            <a:ext cx="4420252" cy="839102"/>
          </a:xfrm>
        </p:spPr>
        <p:txBody>
          <a:bodyPr rtlCol="0"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tr-TR" noProof="0"/>
              <a:t>Asıl metin stillerini düzenlemek için tıklayın</a:t>
            </a:r>
          </a:p>
        </p:txBody>
      </p:sp>
      <p:sp>
        <p:nvSpPr>
          <p:cNvPr id="8" name="Resim Yer Tutucusu 2" descr="Resim eklemek için boş yer tutucu. Yer tutucuya tıklayın ve eklemek istediğiniz resmi seçin"/>
          <p:cNvSpPr>
            <a:spLocks noGrp="1"/>
          </p:cNvSpPr>
          <p:nvPr>
            <p:ph type="pic" idx="13"/>
          </p:nvPr>
        </p:nvSpPr>
        <p:spPr>
          <a:xfrm>
            <a:off x="6324600" y="1828801"/>
            <a:ext cx="4572000" cy="3428999"/>
          </a:xfrm>
        </p:spPr>
        <p:txBody>
          <a:bodyPr tIns="27432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tr-TR" noProof="0"/>
              <a:t>Resim eklemek için simgeye tıklayın</a:t>
            </a:r>
            <a:endParaRPr lang="tr-TR" noProof="0" dirty="0"/>
          </a:p>
        </p:txBody>
      </p:sp>
      <p:sp>
        <p:nvSpPr>
          <p:cNvPr id="13" name="Metin Yer Tutucusu 3"/>
          <p:cNvSpPr>
            <a:spLocks noGrp="1"/>
          </p:cNvSpPr>
          <p:nvPr>
            <p:ph type="body" sz="half" idx="14"/>
          </p:nvPr>
        </p:nvSpPr>
        <p:spPr bwMode="invGray">
          <a:xfrm>
            <a:off x="6412954" y="5333098"/>
            <a:ext cx="4420252" cy="839102"/>
          </a:xfrm>
        </p:spPr>
        <p:txBody>
          <a:bodyPr rtlCol="0"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tr-TR" noProof="0"/>
              <a:t>Asıl metin stillerini düzenlemek için tıklayın</a:t>
            </a:r>
          </a:p>
        </p:txBody>
      </p:sp>
      <p:sp>
        <p:nvSpPr>
          <p:cNvPr id="6" name="Alt Bilgi Yer Tutucusu 5"/>
          <p:cNvSpPr>
            <a:spLocks noGrp="1"/>
          </p:cNvSpPr>
          <p:nvPr>
            <p:ph type="ftr" sz="quarter" idx="11"/>
          </p:nvPr>
        </p:nvSpPr>
        <p:spPr/>
        <p:txBody>
          <a:bodyPr rtlCol="0"/>
          <a:lstStyle/>
          <a:p>
            <a:pPr rtl="0"/>
            <a:r>
              <a:rPr lang="tr-TR" noProof="0" dirty="0"/>
              <a:t>Alt bilgi ekleme</a:t>
            </a:r>
          </a:p>
        </p:txBody>
      </p:sp>
      <p:sp>
        <p:nvSpPr>
          <p:cNvPr id="5" name="Tarih Yer Tutucusu 4"/>
          <p:cNvSpPr>
            <a:spLocks noGrp="1"/>
          </p:cNvSpPr>
          <p:nvPr>
            <p:ph type="dt" sz="half" idx="10"/>
          </p:nvPr>
        </p:nvSpPr>
        <p:spPr/>
        <p:txBody>
          <a:bodyPr rtlCol="0"/>
          <a:lstStyle/>
          <a:p>
            <a:pPr rtl="0"/>
            <a:fld id="{66893326-C5C9-4658-A3E2-EC7D5EE91744}" type="datetime1">
              <a:rPr lang="tr-TR" noProof="0" smtClean="0"/>
              <a:t>12.02.2025</a:t>
            </a:fld>
            <a:endParaRPr lang="tr-TR" noProof="0" dirty="0"/>
          </a:p>
        </p:txBody>
      </p:sp>
      <p:sp>
        <p:nvSpPr>
          <p:cNvPr id="7" name="Slayt Numarası Yer Tutucusu 6"/>
          <p:cNvSpPr>
            <a:spLocks noGrp="1"/>
          </p:cNvSpPr>
          <p:nvPr>
            <p:ph type="sldNum" sz="quarter" idx="12"/>
          </p:nvPr>
        </p:nvSpPr>
        <p:spPr/>
        <p:txBody>
          <a:bodyPr rtlCol="0"/>
          <a:lstStyle/>
          <a:p>
            <a:pPr rtl="0"/>
            <a:fld id="{A7F8E3F6-DE14-48B2-B2BC-6FABA9630FB8}" type="slidenum">
              <a:rPr lang="tr-TR" noProof="0" smtClean="0"/>
              <a:t>‹#›</a:t>
            </a:fld>
            <a:endParaRPr lang="tr-TR" noProof="0" dirty="0"/>
          </a:p>
        </p:txBody>
      </p:sp>
    </p:spTree>
    <p:extLst>
      <p:ext uri="{BB962C8B-B14F-4D97-AF65-F5344CB8AC3E}">
        <p14:creationId xmlns:p14="http://schemas.microsoft.com/office/powerpoint/2010/main" val="39440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noProof="0"/>
              <a:t>Asıl başlık stilini düzenlemek için tıklayın</a:t>
            </a:r>
            <a:endParaRPr lang="tr-TR" noProof="0" dirty="0"/>
          </a:p>
        </p:txBody>
      </p:sp>
      <p:sp>
        <p:nvSpPr>
          <p:cNvPr id="3" name="Dikey Metin Yer Tutucusu 2"/>
          <p:cNvSpPr>
            <a:spLocks noGrp="1"/>
          </p:cNvSpPr>
          <p:nvPr>
            <p:ph type="body" orient="vert" idx="1"/>
          </p:nvPr>
        </p:nvSpPr>
        <p:spPr/>
        <p:txBody>
          <a:bodyPr vert="eaVert" rtlCol="0"/>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5" name="Alt Bilgi Yer Tutucusu 4"/>
          <p:cNvSpPr>
            <a:spLocks noGrp="1"/>
          </p:cNvSpPr>
          <p:nvPr>
            <p:ph type="ftr" sz="quarter" idx="11"/>
          </p:nvPr>
        </p:nvSpPr>
        <p:spPr/>
        <p:txBody>
          <a:bodyPr rtlCol="0"/>
          <a:lstStyle/>
          <a:p>
            <a:pPr rtl="0"/>
            <a:r>
              <a:rPr lang="tr-TR" noProof="0" dirty="0"/>
              <a:t>Alt bilgi ekleme</a:t>
            </a:r>
          </a:p>
        </p:txBody>
      </p:sp>
      <p:sp>
        <p:nvSpPr>
          <p:cNvPr id="4" name="Tarih Yer Tutucusu 3"/>
          <p:cNvSpPr>
            <a:spLocks noGrp="1"/>
          </p:cNvSpPr>
          <p:nvPr>
            <p:ph type="dt" sz="half" idx="10"/>
          </p:nvPr>
        </p:nvSpPr>
        <p:spPr/>
        <p:txBody>
          <a:bodyPr rtlCol="0"/>
          <a:lstStyle/>
          <a:p>
            <a:pPr rtl="0"/>
            <a:fld id="{689792A9-FE1C-414C-9F3A-87722AFF487F}" type="datetime1">
              <a:rPr lang="tr-TR" noProof="0" smtClean="0"/>
              <a:t>12.02.2025</a:t>
            </a:fld>
            <a:endParaRPr lang="tr-TR" noProof="0" dirty="0"/>
          </a:p>
        </p:txBody>
      </p:sp>
      <p:sp>
        <p:nvSpPr>
          <p:cNvPr id="6" name="Slayt Numarası Yer Tutucusu 5"/>
          <p:cNvSpPr>
            <a:spLocks noGrp="1"/>
          </p:cNvSpPr>
          <p:nvPr>
            <p:ph type="sldNum" sz="quarter" idx="12"/>
          </p:nvPr>
        </p:nvSpPr>
        <p:spPr/>
        <p:txBody>
          <a:bodyPr rtlCol="0"/>
          <a:lstStyle/>
          <a:p>
            <a:pPr rtl="0"/>
            <a:fld id="{A7F8E3F6-DE14-48B2-B2BC-6FABA9630FB8}" type="slidenum">
              <a:rPr lang="tr-TR" noProof="0" smtClean="0"/>
              <a:t>‹#›</a:t>
            </a:fld>
            <a:endParaRPr lang="tr-TR" noProof="0" dirty="0"/>
          </a:p>
        </p:txBody>
      </p:sp>
    </p:spTree>
    <p:extLst>
      <p:ext uri="{BB962C8B-B14F-4D97-AF65-F5344CB8AC3E}">
        <p14:creationId xmlns:p14="http://schemas.microsoft.com/office/powerpoint/2010/main" val="109294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Dikdörtgen 6"/>
          <p:cNvSpPr/>
          <p:nvPr/>
        </p:nvSpPr>
        <p:spPr bwMode="white">
          <a:xfrm rot="5400000">
            <a:off x="7562850" y="2228850"/>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dirty="0"/>
          </a:p>
        </p:txBody>
      </p:sp>
      <p:sp>
        <p:nvSpPr>
          <p:cNvPr id="8" name="Dikdörtgen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dirty="0"/>
          </a:p>
        </p:txBody>
      </p:sp>
      <p:sp>
        <p:nvSpPr>
          <p:cNvPr id="9" name="Dikdörtgen 8"/>
          <p:cNvSpPr/>
          <p:nvPr/>
        </p:nvSpPr>
        <p:spPr>
          <a:xfrm rot="5400000">
            <a:off x="6251613" y="3387909"/>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dirty="0"/>
          </a:p>
        </p:txBody>
      </p:sp>
      <p:sp>
        <p:nvSpPr>
          <p:cNvPr id="2" name="Dikey Başlık 1"/>
          <p:cNvSpPr>
            <a:spLocks noGrp="1"/>
          </p:cNvSpPr>
          <p:nvPr>
            <p:ph type="title" orient="vert"/>
          </p:nvPr>
        </p:nvSpPr>
        <p:spPr>
          <a:xfrm>
            <a:off x="9871318" y="685800"/>
            <a:ext cx="1033272" cy="5486400"/>
          </a:xfrm>
        </p:spPr>
        <p:txBody>
          <a:bodyPr vert="eaVert" rtlCol="0"/>
          <a:lstStyle/>
          <a:p>
            <a:pPr rtl="0"/>
            <a:r>
              <a:rPr lang="tr-TR" noProof="0"/>
              <a:t>Asıl başlık stilini düzenlemek için tıklayın</a:t>
            </a:r>
            <a:endParaRPr lang="tr-TR" noProof="0" dirty="0"/>
          </a:p>
        </p:txBody>
      </p:sp>
      <p:sp>
        <p:nvSpPr>
          <p:cNvPr id="3" name="Dikey Metin Yer Tutucusu 2"/>
          <p:cNvSpPr>
            <a:spLocks noGrp="1"/>
          </p:cNvSpPr>
          <p:nvPr>
            <p:ph type="body" orient="vert" idx="1"/>
          </p:nvPr>
        </p:nvSpPr>
        <p:spPr>
          <a:xfrm>
            <a:off x="1295400" y="685800"/>
            <a:ext cx="7976754" cy="5486400"/>
          </a:xfrm>
        </p:spPr>
        <p:txBody>
          <a:bodyPr vert="eaVert" rtlCol="0"/>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5" name="Alt Bilgi Yer Tutucusu 4"/>
          <p:cNvSpPr>
            <a:spLocks noGrp="1"/>
          </p:cNvSpPr>
          <p:nvPr>
            <p:ph type="ftr" sz="quarter" idx="11"/>
          </p:nvPr>
        </p:nvSpPr>
        <p:spPr/>
        <p:txBody>
          <a:bodyPr rtlCol="0"/>
          <a:lstStyle/>
          <a:p>
            <a:pPr rtl="0"/>
            <a:r>
              <a:rPr lang="tr-TR" noProof="0" dirty="0"/>
              <a:t>Alt bilgi ekleme</a:t>
            </a:r>
          </a:p>
        </p:txBody>
      </p:sp>
      <p:sp>
        <p:nvSpPr>
          <p:cNvPr id="4" name="Tarih Yer Tutucusu 3"/>
          <p:cNvSpPr>
            <a:spLocks noGrp="1"/>
          </p:cNvSpPr>
          <p:nvPr>
            <p:ph type="dt" sz="half" idx="10"/>
          </p:nvPr>
        </p:nvSpPr>
        <p:spPr/>
        <p:txBody>
          <a:bodyPr rtlCol="0"/>
          <a:lstStyle/>
          <a:p>
            <a:pPr rtl="0"/>
            <a:fld id="{83855435-C7D4-4ECE-9CF0-B9D4F000183E}" type="datetime1">
              <a:rPr lang="tr-TR" noProof="0" smtClean="0"/>
              <a:t>12.02.2025</a:t>
            </a:fld>
            <a:endParaRPr lang="tr-TR" noProof="0" dirty="0"/>
          </a:p>
        </p:txBody>
      </p:sp>
      <p:sp>
        <p:nvSpPr>
          <p:cNvPr id="6" name="Slayt Numarası Yer Tutucusu 5"/>
          <p:cNvSpPr>
            <a:spLocks noGrp="1"/>
          </p:cNvSpPr>
          <p:nvPr>
            <p:ph type="sldNum" sz="quarter" idx="12"/>
          </p:nvPr>
        </p:nvSpPr>
        <p:spPr/>
        <p:txBody>
          <a:bodyPr rtlCol="0"/>
          <a:lstStyle>
            <a:lvl1pPr>
              <a:defRPr>
                <a:solidFill>
                  <a:schemeClr val="bg1"/>
                </a:solidFill>
              </a:defRPr>
            </a:lvl1pPr>
          </a:lstStyle>
          <a:p>
            <a:pPr rtl="0"/>
            <a:fld id="{A7F8E3F6-DE14-48B2-B2BC-6FABA9630FB8}" type="slidenum">
              <a:rPr lang="tr-TR" noProof="0" smtClean="0"/>
              <a:pPr/>
              <a:t>‹#›</a:t>
            </a:fld>
            <a:endParaRPr lang="tr-TR" noProof="0" dirty="0"/>
          </a:p>
        </p:txBody>
      </p:sp>
    </p:spTree>
    <p:extLst>
      <p:ext uri="{BB962C8B-B14F-4D97-AF65-F5344CB8AC3E}">
        <p14:creationId xmlns:p14="http://schemas.microsoft.com/office/powerpoint/2010/main" val="180411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noProof="0"/>
              <a:t>Asıl başlık stilini düzenlemek için tıklayın</a:t>
            </a:r>
            <a:endParaRPr lang="tr-TR" noProof="0" dirty="0"/>
          </a:p>
        </p:txBody>
      </p:sp>
      <p:sp>
        <p:nvSpPr>
          <p:cNvPr id="3" name="İçerik Yer Tutucusu 2"/>
          <p:cNvSpPr>
            <a:spLocks noGrp="1"/>
          </p:cNvSpPr>
          <p:nvPr>
            <p:ph idx="1"/>
          </p:nvPr>
        </p:nvSpPr>
        <p:spPr/>
        <p:txBody>
          <a:bodyPr rtlCol="0"/>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5" name="Alt Bilgi Yer Tutucusu 4"/>
          <p:cNvSpPr>
            <a:spLocks noGrp="1"/>
          </p:cNvSpPr>
          <p:nvPr>
            <p:ph type="ftr" sz="quarter" idx="11"/>
          </p:nvPr>
        </p:nvSpPr>
        <p:spPr/>
        <p:txBody>
          <a:bodyPr rtlCol="0"/>
          <a:lstStyle/>
          <a:p>
            <a:pPr rtl="0"/>
            <a:r>
              <a:rPr lang="tr-TR" noProof="0" dirty="0"/>
              <a:t>Alt bilgi ekleme</a:t>
            </a:r>
          </a:p>
        </p:txBody>
      </p:sp>
      <p:sp>
        <p:nvSpPr>
          <p:cNvPr id="4" name="Tarih Yer Tutucusu 3"/>
          <p:cNvSpPr>
            <a:spLocks noGrp="1"/>
          </p:cNvSpPr>
          <p:nvPr>
            <p:ph type="dt" sz="half" idx="10"/>
          </p:nvPr>
        </p:nvSpPr>
        <p:spPr/>
        <p:txBody>
          <a:bodyPr rtlCol="0"/>
          <a:lstStyle/>
          <a:p>
            <a:pPr rtl="0"/>
            <a:fld id="{EC2CF303-49A3-42BB-89CE-579AB752DA8A}" type="datetime1">
              <a:rPr lang="tr-TR" noProof="0" smtClean="0"/>
              <a:t>12.02.2025</a:t>
            </a:fld>
            <a:endParaRPr lang="tr-TR" noProof="0" dirty="0"/>
          </a:p>
        </p:txBody>
      </p:sp>
      <p:sp>
        <p:nvSpPr>
          <p:cNvPr id="6" name="Slayt Numarası Yer Tutucusu 5"/>
          <p:cNvSpPr>
            <a:spLocks noGrp="1"/>
          </p:cNvSpPr>
          <p:nvPr>
            <p:ph type="sldNum" sz="quarter" idx="12"/>
          </p:nvPr>
        </p:nvSpPr>
        <p:spPr/>
        <p:txBody>
          <a:bodyPr rtlCol="0"/>
          <a:lstStyle/>
          <a:p>
            <a:pPr rtl="0"/>
            <a:fld id="{A7F8E3F6-DE14-48B2-B2BC-6FABA9630FB8}" type="slidenum">
              <a:rPr lang="tr-TR" noProof="0" smtClean="0"/>
              <a:t>‹#›</a:t>
            </a:fld>
            <a:endParaRPr lang="tr-TR" noProof="0" dirty="0"/>
          </a:p>
        </p:txBody>
      </p:sp>
    </p:spTree>
    <p:extLst>
      <p:ext uri="{BB962C8B-B14F-4D97-AF65-F5344CB8AC3E}">
        <p14:creationId xmlns:p14="http://schemas.microsoft.com/office/powerpoint/2010/main" val="259618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Resimli Başlık Slaydı">
    <p:spTree>
      <p:nvGrpSpPr>
        <p:cNvPr id="1" name=""/>
        <p:cNvGrpSpPr/>
        <p:nvPr/>
      </p:nvGrpSpPr>
      <p:grpSpPr>
        <a:xfrm>
          <a:off x="0" y="0"/>
          <a:ext cx="0" cy="0"/>
          <a:chOff x="0" y="0"/>
          <a:chExt cx="0" cy="0"/>
        </a:xfrm>
      </p:grpSpPr>
      <p:sp>
        <p:nvSpPr>
          <p:cNvPr id="10" name="Dikdörtgen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tr-TR" sz="1800" noProof="0" dirty="0"/>
          </a:p>
        </p:txBody>
      </p:sp>
      <p:sp>
        <p:nvSpPr>
          <p:cNvPr id="11" name="Serbest Biçimli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rtlCol="0" anchor="t" anchorCtr="0" compatLnSpc="1">
            <a:prstTxWarp prst="textNoShape">
              <a:avLst/>
            </a:prstTxWarp>
          </a:bodyPr>
          <a:lstStyle/>
          <a:p>
            <a:pPr lvl="0" rtl="0"/>
            <a:endParaRPr lang="tr-TR" sz="1800" noProof="0" dirty="0"/>
          </a:p>
        </p:txBody>
      </p:sp>
      <p:sp>
        <p:nvSpPr>
          <p:cNvPr id="12" name="Serbest Biçimli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rtlCol="0" anchor="t" anchorCtr="0" compatLnSpc="1">
            <a:prstTxWarp prst="textNoShape">
              <a:avLst/>
            </a:prstTxWarp>
          </a:bodyPr>
          <a:lstStyle/>
          <a:p>
            <a:pPr lvl="0" rtl="0"/>
            <a:endParaRPr lang="tr-TR" sz="1800" noProof="0" dirty="0"/>
          </a:p>
        </p:txBody>
      </p:sp>
      <p:sp>
        <p:nvSpPr>
          <p:cNvPr id="2" name="Başlık 1"/>
          <p:cNvSpPr>
            <a:spLocks noGrp="1"/>
          </p:cNvSpPr>
          <p:nvPr>
            <p:ph type="ctrTitle"/>
          </p:nvPr>
        </p:nvSpPr>
        <p:spPr>
          <a:xfrm>
            <a:off x="1295401" y="1873584"/>
            <a:ext cx="5120640" cy="2560320"/>
          </a:xfrm>
        </p:spPr>
        <p:txBody>
          <a:bodyPr rtlCol="0" anchor="b">
            <a:normAutofit/>
          </a:bodyPr>
          <a:lstStyle>
            <a:lvl1pPr algn="l">
              <a:defRPr sz="4000">
                <a:solidFill>
                  <a:schemeClr val="tx1"/>
                </a:solidFill>
              </a:defRPr>
            </a:lvl1pPr>
          </a:lstStyle>
          <a:p>
            <a:pPr rtl="0"/>
            <a:r>
              <a:rPr lang="tr-TR" noProof="0"/>
              <a:t>Asıl başlık stilini düzenlemek için tıklayın</a:t>
            </a:r>
            <a:endParaRPr lang="tr-TR" noProof="0" dirty="0"/>
          </a:p>
        </p:txBody>
      </p:sp>
      <p:sp>
        <p:nvSpPr>
          <p:cNvPr id="15" name="Resim Yer Tutucusu 14" descr="Resim eklemek için boş yer tutucu. Yer tutucuya tıklayın ve eklemek istediğiniz resmi seçin"/>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rtlCol="0">
            <a:noAutofit/>
          </a:bodyPr>
          <a:lstStyle>
            <a:lvl1pPr marL="0" indent="0" algn="ctr">
              <a:buNone/>
              <a:defRPr sz="2800">
                <a:solidFill>
                  <a:schemeClr val="bg1"/>
                </a:solidFill>
              </a:defRPr>
            </a:lvl1pPr>
          </a:lstStyle>
          <a:p>
            <a:pPr rtl="0"/>
            <a:r>
              <a:rPr lang="tr-TR" noProof="0"/>
              <a:t>Resim eklemek için simgeye tıklayın</a:t>
            </a:r>
            <a:endParaRPr lang="tr-TR" noProof="0" dirty="0"/>
          </a:p>
        </p:txBody>
      </p:sp>
      <p:sp>
        <p:nvSpPr>
          <p:cNvPr id="3" name="Alt Başlık 2"/>
          <p:cNvSpPr>
            <a:spLocks noGrp="1"/>
          </p:cNvSpPr>
          <p:nvPr>
            <p:ph type="subTitle" idx="1"/>
          </p:nvPr>
        </p:nvSpPr>
        <p:spPr>
          <a:xfrm>
            <a:off x="1295401" y="4572000"/>
            <a:ext cx="5120640" cy="1600200"/>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tr-TR" noProof="0"/>
              <a:t>Asıl alt başlık stilini düzenlemek için tıklayın</a:t>
            </a:r>
            <a:endParaRPr lang="tr-TR" noProof="0" dirty="0"/>
          </a:p>
        </p:txBody>
      </p:sp>
    </p:spTree>
    <p:extLst>
      <p:ext uri="{BB962C8B-B14F-4D97-AF65-F5344CB8AC3E}">
        <p14:creationId xmlns:p14="http://schemas.microsoft.com/office/powerpoint/2010/main" val="240281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7" name="Dikdörtgen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tr-TR" sz="1800" noProof="0" dirty="0"/>
          </a:p>
        </p:txBody>
      </p:sp>
      <p:sp>
        <p:nvSpPr>
          <p:cNvPr id="8" name="Serbest Biçimli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rtlCol="0" anchor="t" anchorCtr="0" compatLnSpc="1">
            <a:prstTxWarp prst="textNoShape">
              <a:avLst/>
            </a:prstTxWarp>
          </a:bodyPr>
          <a:lstStyle/>
          <a:p>
            <a:pPr lvl="0" rtl="0"/>
            <a:endParaRPr lang="tr-TR" sz="1800" noProof="0" dirty="0"/>
          </a:p>
        </p:txBody>
      </p:sp>
      <p:sp>
        <p:nvSpPr>
          <p:cNvPr id="9" name="Serbest Biçimli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rtlCol="0" anchor="t" anchorCtr="0" compatLnSpc="1">
            <a:prstTxWarp prst="textNoShape">
              <a:avLst/>
            </a:prstTxWarp>
          </a:bodyPr>
          <a:lstStyle/>
          <a:p>
            <a:pPr lvl="0" rtl="0"/>
            <a:endParaRPr lang="tr-TR" sz="1800" noProof="0" dirty="0"/>
          </a:p>
        </p:txBody>
      </p:sp>
      <p:sp>
        <p:nvSpPr>
          <p:cNvPr id="10" name="Serbest Biçimli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rtlCol="0" anchor="t" anchorCtr="0" compatLnSpc="1">
            <a:prstTxWarp prst="textNoShape">
              <a:avLst/>
            </a:prstTxWarp>
          </a:bodyPr>
          <a:lstStyle/>
          <a:p>
            <a:pPr lvl="0" rtl="0"/>
            <a:endParaRPr lang="tr-TR" sz="1800" noProof="0" dirty="0"/>
          </a:p>
        </p:txBody>
      </p:sp>
      <p:sp>
        <p:nvSpPr>
          <p:cNvPr id="2" name="Başlık 1"/>
          <p:cNvSpPr>
            <a:spLocks noGrp="1"/>
          </p:cNvSpPr>
          <p:nvPr>
            <p:ph type="title"/>
          </p:nvPr>
        </p:nvSpPr>
        <p:spPr>
          <a:xfrm>
            <a:off x="1295398" y="2914650"/>
            <a:ext cx="8046720" cy="1557338"/>
          </a:xfrm>
        </p:spPr>
        <p:txBody>
          <a:bodyPr rtlCol="0" anchor="b">
            <a:normAutofit/>
          </a:bodyPr>
          <a:lstStyle>
            <a:lvl1pPr>
              <a:defRPr sz="3200">
                <a:solidFill>
                  <a:schemeClr val="tx1"/>
                </a:solidFill>
              </a:defRPr>
            </a:lvl1pPr>
          </a:lstStyle>
          <a:p>
            <a:pPr rtl="0"/>
            <a:r>
              <a:rPr lang="tr-TR" noProof="0"/>
              <a:t>Asıl başlık stilini düzenlemek için tıklayın</a:t>
            </a:r>
            <a:endParaRPr lang="tr-TR" noProof="0" dirty="0"/>
          </a:p>
        </p:txBody>
      </p:sp>
      <p:sp>
        <p:nvSpPr>
          <p:cNvPr id="3" name="Metin Yer Tutucusu 2"/>
          <p:cNvSpPr>
            <a:spLocks noGrp="1"/>
          </p:cNvSpPr>
          <p:nvPr>
            <p:ph type="body" idx="1"/>
          </p:nvPr>
        </p:nvSpPr>
        <p:spPr>
          <a:xfrm>
            <a:off x="1295398" y="4589463"/>
            <a:ext cx="8046718" cy="1011237"/>
          </a:xfrm>
        </p:spPr>
        <p:txBody>
          <a:bodyPr rtlCol="0"/>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tr-TR" noProof="0"/>
              <a:t>Asıl metin stillerini düzenlemek için tıklayın</a:t>
            </a:r>
          </a:p>
        </p:txBody>
      </p:sp>
    </p:spTree>
    <p:extLst>
      <p:ext uri="{BB962C8B-B14F-4D97-AF65-F5344CB8AC3E}">
        <p14:creationId xmlns:p14="http://schemas.microsoft.com/office/powerpoint/2010/main" val="15196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noProof="0"/>
              <a:t>Asıl başlık stilini düzenlemek için tıklayın</a:t>
            </a:r>
            <a:endParaRPr lang="tr-TR" noProof="0" dirty="0"/>
          </a:p>
        </p:txBody>
      </p:sp>
      <p:sp>
        <p:nvSpPr>
          <p:cNvPr id="3" name="İçerik Yer Tutucusu 2"/>
          <p:cNvSpPr>
            <a:spLocks noGrp="1"/>
          </p:cNvSpPr>
          <p:nvPr>
            <p:ph sz="half" idx="1"/>
          </p:nvPr>
        </p:nvSpPr>
        <p:spPr>
          <a:xfrm>
            <a:off x="1295399" y="1828800"/>
            <a:ext cx="4572000" cy="4343400"/>
          </a:xfrm>
        </p:spPr>
        <p:txBody>
          <a:bodyPr rtlCol="0"/>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4" name="İçerik Yer Tutucusu 3"/>
          <p:cNvSpPr>
            <a:spLocks noGrp="1"/>
          </p:cNvSpPr>
          <p:nvPr>
            <p:ph sz="half" idx="2"/>
          </p:nvPr>
        </p:nvSpPr>
        <p:spPr>
          <a:xfrm>
            <a:off x="6324600" y="1828799"/>
            <a:ext cx="4572000" cy="4343401"/>
          </a:xfrm>
        </p:spPr>
        <p:txBody>
          <a:bodyPr rtlCol="0"/>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6" name="Alt Bilgi Yer Tutucusu 5"/>
          <p:cNvSpPr>
            <a:spLocks noGrp="1"/>
          </p:cNvSpPr>
          <p:nvPr>
            <p:ph type="ftr" sz="quarter" idx="11"/>
          </p:nvPr>
        </p:nvSpPr>
        <p:spPr/>
        <p:txBody>
          <a:bodyPr rtlCol="0"/>
          <a:lstStyle/>
          <a:p>
            <a:pPr rtl="0"/>
            <a:r>
              <a:rPr lang="tr-TR" noProof="0" dirty="0"/>
              <a:t>Alt bilgi ekleme</a:t>
            </a:r>
          </a:p>
        </p:txBody>
      </p:sp>
      <p:sp>
        <p:nvSpPr>
          <p:cNvPr id="5" name="Tarih Yer Tutucusu 4"/>
          <p:cNvSpPr>
            <a:spLocks noGrp="1"/>
          </p:cNvSpPr>
          <p:nvPr>
            <p:ph type="dt" sz="half" idx="10"/>
          </p:nvPr>
        </p:nvSpPr>
        <p:spPr/>
        <p:txBody>
          <a:bodyPr rtlCol="0"/>
          <a:lstStyle/>
          <a:p>
            <a:pPr rtl="0"/>
            <a:fld id="{CEBB5928-B851-4C9B-A365-E943A0712E3B}" type="datetime1">
              <a:rPr lang="tr-TR" noProof="0" smtClean="0"/>
              <a:t>12.02.2025</a:t>
            </a:fld>
            <a:endParaRPr lang="tr-TR" noProof="0" dirty="0"/>
          </a:p>
        </p:txBody>
      </p:sp>
      <p:sp>
        <p:nvSpPr>
          <p:cNvPr id="7" name="Slayt Numarası Yer Tutucusu 6"/>
          <p:cNvSpPr>
            <a:spLocks noGrp="1"/>
          </p:cNvSpPr>
          <p:nvPr>
            <p:ph type="sldNum" sz="quarter" idx="12"/>
          </p:nvPr>
        </p:nvSpPr>
        <p:spPr/>
        <p:txBody>
          <a:bodyPr rtlCol="0"/>
          <a:lstStyle/>
          <a:p>
            <a:pPr rtl="0"/>
            <a:fld id="{A7F8E3F6-DE14-48B2-B2BC-6FABA9630FB8}" type="slidenum">
              <a:rPr lang="tr-TR" noProof="0" smtClean="0"/>
              <a:t>‹#›</a:t>
            </a:fld>
            <a:endParaRPr lang="tr-TR" noProof="0" dirty="0"/>
          </a:p>
        </p:txBody>
      </p:sp>
    </p:spTree>
    <p:extLst>
      <p:ext uri="{BB962C8B-B14F-4D97-AF65-F5344CB8AC3E}">
        <p14:creationId xmlns:p14="http://schemas.microsoft.com/office/powerpoint/2010/main" val="244820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1295400" y="255134"/>
            <a:ext cx="9601200" cy="1036850"/>
          </a:xfrm>
        </p:spPr>
        <p:txBody>
          <a:bodyPr rtlCol="0"/>
          <a:lstStyle/>
          <a:p>
            <a:pPr rtl="0"/>
            <a:r>
              <a:rPr lang="tr-TR" noProof="0"/>
              <a:t>Asıl başlık stilini düzenlemek için tıklayın</a:t>
            </a:r>
            <a:endParaRPr lang="tr-TR" noProof="0" dirty="0"/>
          </a:p>
        </p:txBody>
      </p:sp>
      <p:sp>
        <p:nvSpPr>
          <p:cNvPr id="3" name="Metin Yer Tutucusu 2"/>
          <p:cNvSpPr>
            <a:spLocks noGrp="1"/>
          </p:cNvSpPr>
          <p:nvPr>
            <p:ph type="body" idx="1"/>
          </p:nvPr>
        </p:nvSpPr>
        <p:spPr>
          <a:xfrm>
            <a:off x="1295400" y="1828800"/>
            <a:ext cx="4572000" cy="850392"/>
          </a:xfrm>
        </p:spPr>
        <p:txBody>
          <a:bodyPr rtlCol="0"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a:t>Asıl metin stillerini düzenlemek için tıklayın</a:t>
            </a:r>
          </a:p>
        </p:txBody>
      </p:sp>
      <p:sp>
        <p:nvSpPr>
          <p:cNvPr id="4" name="İçerik Yer Tutucusu 3"/>
          <p:cNvSpPr>
            <a:spLocks noGrp="1"/>
          </p:cNvSpPr>
          <p:nvPr>
            <p:ph sz="half" idx="2"/>
          </p:nvPr>
        </p:nvSpPr>
        <p:spPr>
          <a:xfrm>
            <a:off x="1295400" y="2705100"/>
            <a:ext cx="4572000" cy="3467100"/>
          </a:xfrm>
        </p:spPr>
        <p:txBody>
          <a:bodyPr rtlCol="0"/>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5" name="Metin Yer Tutucusu 4"/>
          <p:cNvSpPr>
            <a:spLocks noGrp="1"/>
          </p:cNvSpPr>
          <p:nvPr>
            <p:ph type="body" sz="quarter" idx="3"/>
          </p:nvPr>
        </p:nvSpPr>
        <p:spPr>
          <a:xfrm>
            <a:off x="6324600" y="1828800"/>
            <a:ext cx="4572000" cy="847725"/>
          </a:xfrm>
        </p:spPr>
        <p:txBody>
          <a:bodyPr rtlCol="0"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a:t>Asıl metin stillerini düzenlemek için tıklayın</a:t>
            </a:r>
          </a:p>
        </p:txBody>
      </p:sp>
      <p:sp>
        <p:nvSpPr>
          <p:cNvPr id="6" name="İçerik Yer Tutucusu 5"/>
          <p:cNvSpPr>
            <a:spLocks noGrp="1"/>
          </p:cNvSpPr>
          <p:nvPr>
            <p:ph sz="quarter" idx="4"/>
          </p:nvPr>
        </p:nvSpPr>
        <p:spPr>
          <a:xfrm>
            <a:off x="6324600" y="2705100"/>
            <a:ext cx="4572000" cy="3467100"/>
          </a:xfrm>
        </p:spPr>
        <p:txBody>
          <a:bodyPr rtlCol="0"/>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8" name="Alt Bilgi Yer Tutucusu 7"/>
          <p:cNvSpPr>
            <a:spLocks noGrp="1"/>
          </p:cNvSpPr>
          <p:nvPr>
            <p:ph type="ftr" sz="quarter" idx="11"/>
          </p:nvPr>
        </p:nvSpPr>
        <p:spPr/>
        <p:txBody>
          <a:bodyPr rtlCol="0"/>
          <a:lstStyle/>
          <a:p>
            <a:pPr rtl="0"/>
            <a:r>
              <a:rPr lang="tr-TR" noProof="0" dirty="0"/>
              <a:t>Alt bilgi ekleme</a:t>
            </a:r>
          </a:p>
        </p:txBody>
      </p:sp>
      <p:sp>
        <p:nvSpPr>
          <p:cNvPr id="7" name="Tarih Yer Tutucusu 6"/>
          <p:cNvSpPr>
            <a:spLocks noGrp="1"/>
          </p:cNvSpPr>
          <p:nvPr>
            <p:ph type="dt" sz="half" idx="10"/>
          </p:nvPr>
        </p:nvSpPr>
        <p:spPr/>
        <p:txBody>
          <a:bodyPr rtlCol="0"/>
          <a:lstStyle/>
          <a:p>
            <a:pPr rtl="0"/>
            <a:fld id="{47C100D9-B260-40AB-A91B-10D422B633BF}" type="datetime1">
              <a:rPr lang="tr-TR" noProof="0" smtClean="0"/>
              <a:t>12.02.2025</a:t>
            </a:fld>
            <a:endParaRPr lang="tr-TR" noProof="0" dirty="0"/>
          </a:p>
        </p:txBody>
      </p:sp>
      <p:sp>
        <p:nvSpPr>
          <p:cNvPr id="9" name="Slayt Numarası Yer Tutucusu 8"/>
          <p:cNvSpPr>
            <a:spLocks noGrp="1"/>
          </p:cNvSpPr>
          <p:nvPr>
            <p:ph type="sldNum" sz="quarter" idx="12"/>
          </p:nvPr>
        </p:nvSpPr>
        <p:spPr/>
        <p:txBody>
          <a:bodyPr rtlCol="0"/>
          <a:lstStyle/>
          <a:p>
            <a:pPr rtl="0"/>
            <a:fld id="{A7F8E3F6-DE14-48B2-B2BC-6FABA9630FB8}" type="slidenum">
              <a:rPr lang="tr-TR" noProof="0" smtClean="0"/>
              <a:t>‹#›</a:t>
            </a:fld>
            <a:endParaRPr lang="tr-TR" noProof="0" dirty="0"/>
          </a:p>
        </p:txBody>
      </p:sp>
    </p:spTree>
    <p:extLst>
      <p:ext uri="{BB962C8B-B14F-4D97-AF65-F5344CB8AC3E}">
        <p14:creationId xmlns:p14="http://schemas.microsoft.com/office/powerpoint/2010/main" val="26023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noProof="0"/>
              <a:t>Asıl başlık stilini düzenlemek için tıklayın</a:t>
            </a:r>
            <a:endParaRPr lang="tr-TR" noProof="0" dirty="0"/>
          </a:p>
        </p:txBody>
      </p:sp>
      <p:sp>
        <p:nvSpPr>
          <p:cNvPr id="4" name="Alt Bilgi Yer Tutucusu 3"/>
          <p:cNvSpPr>
            <a:spLocks noGrp="1"/>
          </p:cNvSpPr>
          <p:nvPr>
            <p:ph type="ftr" sz="quarter" idx="11"/>
          </p:nvPr>
        </p:nvSpPr>
        <p:spPr/>
        <p:txBody>
          <a:bodyPr rtlCol="0"/>
          <a:lstStyle/>
          <a:p>
            <a:pPr rtl="0"/>
            <a:r>
              <a:rPr lang="tr-TR" noProof="0" dirty="0"/>
              <a:t>Alt bilgi ekleme</a:t>
            </a:r>
          </a:p>
        </p:txBody>
      </p:sp>
      <p:sp>
        <p:nvSpPr>
          <p:cNvPr id="3" name="Tarih Yer Tutucusu 2"/>
          <p:cNvSpPr>
            <a:spLocks noGrp="1"/>
          </p:cNvSpPr>
          <p:nvPr>
            <p:ph type="dt" sz="half" idx="10"/>
          </p:nvPr>
        </p:nvSpPr>
        <p:spPr/>
        <p:txBody>
          <a:bodyPr rtlCol="0"/>
          <a:lstStyle/>
          <a:p>
            <a:pPr rtl="0"/>
            <a:fld id="{6FCF04A1-3FDA-4788-B104-5C4AF715F8CF}" type="datetime1">
              <a:rPr lang="tr-TR" noProof="0" smtClean="0"/>
              <a:t>12.02.2025</a:t>
            </a:fld>
            <a:endParaRPr lang="tr-TR" noProof="0" dirty="0"/>
          </a:p>
        </p:txBody>
      </p:sp>
      <p:sp>
        <p:nvSpPr>
          <p:cNvPr id="5" name="Slayt Numarası Yer Tutucusu 4"/>
          <p:cNvSpPr>
            <a:spLocks noGrp="1"/>
          </p:cNvSpPr>
          <p:nvPr>
            <p:ph type="sldNum" sz="quarter" idx="12"/>
          </p:nvPr>
        </p:nvSpPr>
        <p:spPr/>
        <p:txBody>
          <a:bodyPr rtlCol="0"/>
          <a:lstStyle/>
          <a:p>
            <a:pPr rtl="0"/>
            <a:fld id="{A7F8E3F6-DE14-48B2-B2BC-6FABA9630FB8}" type="slidenum">
              <a:rPr lang="tr-TR" noProof="0" smtClean="0"/>
              <a:t>‹#›</a:t>
            </a:fld>
            <a:endParaRPr lang="tr-TR" noProof="0" dirty="0"/>
          </a:p>
        </p:txBody>
      </p:sp>
    </p:spTree>
    <p:extLst>
      <p:ext uri="{BB962C8B-B14F-4D97-AF65-F5344CB8AC3E}">
        <p14:creationId xmlns:p14="http://schemas.microsoft.com/office/powerpoint/2010/main" val="339733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3" name="Alt Bilgi Yer Tutucusu 2"/>
          <p:cNvSpPr>
            <a:spLocks noGrp="1"/>
          </p:cNvSpPr>
          <p:nvPr>
            <p:ph type="ftr" sz="quarter" idx="11"/>
          </p:nvPr>
        </p:nvSpPr>
        <p:spPr/>
        <p:txBody>
          <a:bodyPr rtlCol="0"/>
          <a:lstStyle/>
          <a:p>
            <a:pPr rtl="0"/>
            <a:r>
              <a:rPr lang="tr-TR" noProof="0" dirty="0"/>
              <a:t>Alt bilgi ekleme</a:t>
            </a:r>
          </a:p>
        </p:txBody>
      </p:sp>
      <p:sp>
        <p:nvSpPr>
          <p:cNvPr id="2" name="Tarih Yer Tutucusu 1"/>
          <p:cNvSpPr>
            <a:spLocks noGrp="1"/>
          </p:cNvSpPr>
          <p:nvPr>
            <p:ph type="dt" sz="half" idx="10"/>
          </p:nvPr>
        </p:nvSpPr>
        <p:spPr/>
        <p:txBody>
          <a:bodyPr rtlCol="0"/>
          <a:lstStyle/>
          <a:p>
            <a:pPr rtl="0"/>
            <a:fld id="{ABE7AC06-16C7-4E22-92E2-A09CBF697353}" type="datetime1">
              <a:rPr lang="tr-TR" noProof="0" smtClean="0"/>
              <a:t>12.02.2025</a:t>
            </a:fld>
            <a:endParaRPr lang="tr-TR" noProof="0" dirty="0"/>
          </a:p>
        </p:txBody>
      </p:sp>
      <p:sp>
        <p:nvSpPr>
          <p:cNvPr id="4" name="Slayt Numarası Yer Tutucusu 3"/>
          <p:cNvSpPr>
            <a:spLocks noGrp="1"/>
          </p:cNvSpPr>
          <p:nvPr>
            <p:ph type="sldNum" sz="quarter" idx="12"/>
          </p:nvPr>
        </p:nvSpPr>
        <p:spPr/>
        <p:txBody>
          <a:bodyPr rtlCol="0"/>
          <a:lstStyle/>
          <a:p>
            <a:pPr rtl="0"/>
            <a:fld id="{A7F8E3F6-DE14-48B2-B2BC-6FABA9630FB8}" type="slidenum">
              <a:rPr lang="tr-TR" noProof="0" smtClean="0"/>
              <a:t>‹#›</a:t>
            </a:fld>
            <a:endParaRPr lang="tr-TR" noProof="0" dirty="0"/>
          </a:p>
        </p:txBody>
      </p:sp>
    </p:spTree>
    <p:extLst>
      <p:ext uri="{BB962C8B-B14F-4D97-AF65-F5344CB8AC3E}">
        <p14:creationId xmlns:p14="http://schemas.microsoft.com/office/powerpoint/2010/main" val="298363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Resim Yazılı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nchor="b"/>
          <a:lstStyle>
            <a:lvl1pPr>
              <a:defRPr sz="3200"/>
            </a:lvl1pPr>
          </a:lstStyle>
          <a:p>
            <a:pPr rtl="0"/>
            <a:r>
              <a:rPr lang="tr-TR" noProof="0"/>
              <a:t>Asıl başlık stilini düzenlemek için tıklayın</a:t>
            </a:r>
            <a:endParaRPr lang="tr-TR" noProof="0" dirty="0"/>
          </a:p>
        </p:txBody>
      </p:sp>
      <p:sp>
        <p:nvSpPr>
          <p:cNvPr id="3" name="İçerik Yer Tutucusu 2"/>
          <p:cNvSpPr>
            <a:spLocks noGrp="1"/>
          </p:cNvSpPr>
          <p:nvPr>
            <p:ph idx="1"/>
          </p:nvPr>
        </p:nvSpPr>
        <p:spPr>
          <a:xfrm>
            <a:off x="4728209" y="1828800"/>
            <a:ext cx="6126480" cy="4343400"/>
          </a:xfrm>
        </p:spPr>
        <p:txBody>
          <a:bodyPr rtlCol="0">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4" name="Metin Yer Tutucusu 3"/>
          <p:cNvSpPr>
            <a:spLocks noGrp="1"/>
          </p:cNvSpPr>
          <p:nvPr>
            <p:ph type="body" sz="half" idx="2"/>
          </p:nvPr>
        </p:nvSpPr>
        <p:spPr>
          <a:xfrm>
            <a:off x="1295400" y="1828800"/>
            <a:ext cx="3017520" cy="4343400"/>
          </a:xfrm>
        </p:spPr>
        <p:txBody>
          <a:bodyPr rtlCol="0"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tr-TR" noProof="0"/>
              <a:t>Asıl metin stillerini düzenlemek için tıklayın</a:t>
            </a:r>
          </a:p>
        </p:txBody>
      </p:sp>
      <p:sp>
        <p:nvSpPr>
          <p:cNvPr id="6" name="Alt Bilgi Yer Tutucusu 5"/>
          <p:cNvSpPr>
            <a:spLocks noGrp="1"/>
          </p:cNvSpPr>
          <p:nvPr>
            <p:ph type="ftr" sz="quarter" idx="11"/>
          </p:nvPr>
        </p:nvSpPr>
        <p:spPr/>
        <p:txBody>
          <a:bodyPr rtlCol="0"/>
          <a:lstStyle/>
          <a:p>
            <a:pPr rtl="0"/>
            <a:r>
              <a:rPr lang="tr-TR" noProof="0" dirty="0"/>
              <a:t>Alt bilgi ekleme</a:t>
            </a:r>
          </a:p>
        </p:txBody>
      </p:sp>
      <p:sp>
        <p:nvSpPr>
          <p:cNvPr id="5" name="Tarih Yer Tutucusu 4"/>
          <p:cNvSpPr>
            <a:spLocks noGrp="1"/>
          </p:cNvSpPr>
          <p:nvPr>
            <p:ph type="dt" sz="half" idx="10"/>
          </p:nvPr>
        </p:nvSpPr>
        <p:spPr/>
        <p:txBody>
          <a:bodyPr rtlCol="0"/>
          <a:lstStyle/>
          <a:p>
            <a:pPr rtl="0"/>
            <a:fld id="{20CA3710-B7B2-45A3-A97E-36C6BBF524CF}" type="datetime1">
              <a:rPr lang="tr-TR" noProof="0" smtClean="0"/>
              <a:t>12.02.2025</a:t>
            </a:fld>
            <a:endParaRPr lang="tr-TR" noProof="0" dirty="0"/>
          </a:p>
        </p:txBody>
      </p:sp>
      <p:sp>
        <p:nvSpPr>
          <p:cNvPr id="7" name="Slayt Numarası Yer Tutucusu 6"/>
          <p:cNvSpPr>
            <a:spLocks noGrp="1"/>
          </p:cNvSpPr>
          <p:nvPr>
            <p:ph type="sldNum" sz="quarter" idx="12"/>
          </p:nvPr>
        </p:nvSpPr>
        <p:spPr/>
        <p:txBody>
          <a:bodyPr rtlCol="0"/>
          <a:lstStyle/>
          <a:p>
            <a:pPr rtl="0"/>
            <a:fld id="{A7F8E3F6-DE14-48B2-B2BC-6FABA9630FB8}" type="slidenum">
              <a:rPr lang="tr-TR" noProof="0" smtClean="0"/>
              <a:t>‹#›</a:t>
            </a:fld>
            <a:endParaRPr lang="tr-TR" noProof="0" dirty="0"/>
          </a:p>
        </p:txBody>
      </p:sp>
    </p:spTree>
    <p:extLst>
      <p:ext uri="{BB962C8B-B14F-4D97-AF65-F5344CB8AC3E}">
        <p14:creationId xmlns:p14="http://schemas.microsoft.com/office/powerpoint/2010/main" val="25476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Dikdörtgen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dirty="0"/>
          </a:p>
        </p:txBody>
      </p:sp>
      <p:sp>
        <p:nvSpPr>
          <p:cNvPr id="8" name="Dikdörtgen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dirty="0"/>
          </a:p>
        </p:txBody>
      </p:sp>
      <p:sp>
        <p:nvSpPr>
          <p:cNvPr id="9" name="Dikdörtgen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dirty="0"/>
          </a:p>
        </p:txBody>
      </p:sp>
      <p:sp>
        <p:nvSpPr>
          <p:cNvPr id="2" name="Başlık Yer Tutucusu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pPr rtl="0"/>
            <a:r>
              <a:rPr lang="tr-TR" noProof="0" dirty="0"/>
              <a:t>Asıl başlık stilini düzenlemek için tıklayın</a:t>
            </a:r>
          </a:p>
        </p:txBody>
      </p:sp>
      <p:sp>
        <p:nvSpPr>
          <p:cNvPr id="3" name="Metin Yer Tutucusu 2"/>
          <p:cNvSpPr>
            <a:spLocks noGrp="1"/>
          </p:cNvSpPr>
          <p:nvPr>
            <p:ph type="body" idx="1"/>
          </p:nvPr>
        </p:nvSpPr>
        <p:spPr>
          <a:xfrm>
            <a:off x="1295400" y="1828800"/>
            <a:ext cx="9601200" cy="4343400"/>
          </a:xfrm>
          <a:prstGeom prst="rect">
            <a:avLst/>
          </a:prstGeom>
        </p:spPr>
        <p:txBody>
          <a:bodyPr vert="horz" lIns="91440" tIns="45720" rIns="91440" bIns="45720" rtlCol="0">
            <a:normAutofit/>
          </a:bodyPr>
          <a:lstStyle/>
          <a:p>
            <a:pPr lvl="0" rtl="0"/>
            <a:r>
              <a:rPr lang="tr-TR" noProof="0" dirty="0"/>
              <a:t>Asıl metin stillerini düzenlemek için tıklayın</a:t>
            </a:r>
          </a:p>
          <a:p>
            <a:pPr lvl="1" rtl="0"/>
            <a:r>
              <a:rPr lang="tr-TR" noProof="0" dirty="0"/>
              <a:t>İkinci düzey</a:t>
            </a:r>
          </a:p>
          <a:p>
            <a:pPr lvl="2" rtl="0"/>
            <a:r>
              <a:rPr lang="tr-TR" noProof="0" dirty="0"/>
              <a:t>Üçüncü düzey</a:t>
            </a:r>
          </a:p>
          <a:p>
            <a:pPr lvl="3" rtl="0"/>
            <a:r>
              <a:rPr lang="tr-TR" noProof="0" dirty="0"/>
              <a:t>Dördüncü düzey</a:t>
            </a:r>
          </a:p>
          <a:p>
            <a:pPr lvl="4" rtl="0"/>
            <a:r>
              <a:rPr lang="tr-TR" noProof="0" dirty="0"/>
              <a:t>Beşinci düzey</a:t>
            </a:r>
          </a:p>
        </p:txBody>
      </p:sp>
      <p:sp>
        <p:nvSpPr>
          <p:cNvPr id="5" name="Alt Bilgi Yer Tutucusu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l">
              <a:defRPr sz="1100">
                <a:solidFill>
                  <a:schemeClr val="tx1"/>
                </a:solidFill>
              </a:defRPr>
            </a:lvl1pPr>
          </a:lstStyle>
          <a:p>
            <a:pPr rtl="0"/>
            <a:r>
              <a:rPr lang="tr-TR" noProof="0" dirty="0"/>
              <a:t>Alt bilgi ekleme</a:t>
            </a:r>
          </a:p>
        </p:txBody>
      </p:sp>
      <p:sp>
        <p:nvSpPr>
          <p:cNvPr id="4" name="Tarih Yer Tutucusu 3"/>
          <p:cNvSpPr>
            <a:spLocks noGrp="1"/>
          </p:cNvSpPr>
          <p:nvPr>
            <p:ph type="dt" sz="half" idx="2"/>
          </p:nvPr>
        </p:nvSpPr>
        <p:spPr>
          <a:xfrm>
            <a:off x="7791449" y="6374999"/>
            <a:ext cx="1480705" cy="274320"/>
          </a:xfrm>
          <a:prstGeom prst="rect">
            <a:avLst/>
          </a:prstGeom>
        </p:spPr>
        <p:txBody>
          <a:bodyPr vert="horz" lIns="91440" tIns="45720" rIns="91440" bIns="45720" rtlCol="0" anchor="ctr"/>
          <a:lstStyle>
            <a:lvl1pPr algn="r">
              <a:defRPr sz="1100">
                <a:solidFill>
                  <a:schemeClr val="tx1"/>
                </a:solidFill>
              </a:defRPr>
            </a:lvl1pPr>
          </a:lstStyle>
          <a:p>
            <a:pPr rtl="0"/>
            <a:fld id="{EC851FCC-D80A-4BC9-9C3A-9FBC53472EC4}" type="datetime1">
              <a:rPr lang="tr-TR" noProof="0" smtClean="0"/>
              <a:t>12.02.2025</a:t>
            </a:fld>
            <a:endParaRPr lang="tr-TR" noProof="0" dirty="0"/>
          </a:p>
        </p:txBody>
      </p:sp>
      <p:sp>
        <p:nvSpPr>
          <p:cNvPr id="6" name="Slayt Numarası Yer Tutucusu 5"/>
          <p:cNvSpPr>
            <a:spLocks noGrp="1"/>
          </p:cNvSpPr>
          <p:nvPr>
            <p:ph type="sldNum" sz="quarter" idx="4"/>
          </p:nvPr>
        </p:nvSpPr>
        <p:spPr>
          <a:xfrm>
            <a:off x="9525000" y="6374999"/>
            <a:ext cx="1371600" cy="274320"/>
          </a:xfrm>
          <a:prstGeom prst="rect">
            <a:avLst/>
          </a:prstGeom>
        </p:spPr>
        <p:txBody>
          <a:bodyPr vert="horz" lIns="91440" tIns="45720" rIns="91440" bIns="45720" rtlCol="0" anchor="ctr"/>
          <a:lstStyle>
            <a:lvl1pPr algn="r">
              <a:defRPr sz="1100">
                <a:solidFill>
                  <a:schemeClr val="tx1"/>
                </a:solidFill>
              </a:defRPr>
            </a:lvl1pPr>
          </a:lstStyle>
          <a:p>
            <a:pPr rtl="0"/>
            <a:fld id="{A7F8E3F6-DE14-48B2-B2BC-6FABA9630FB8}" type="slidenum">
              <a:rPr lang="tr-TR" noProof="0" smtClean="0"/>
              <a:pPr/>
              <a:t>‹#›</a:t>
            </a:fld>
            <a:endParaRPr lang="tr-TR" noProof="0" dirty="0"/>
          </a:p>
        </p:txBody>
      </p:sp>
    </p:spTree>
    <p:extLst>
      <p:ext uri="{BB962C8B-B14F-4D97-AF65-F5344CB8AC3E}">
        <p14:creationId xmlns:p14="http://schemas.microsoft.com/office/powerpoint/2010/main" val="25947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58" r:id="rId12"/>
    <p:sldLayoutId id="21474836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7"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rtlCol="0"/>
          <a:lstStyle/>
          <a:p>
            <a:pPr algn="ctr" rtl="0"/>
            <a:r>
              <a:rPr lang="tr-TR" dirty="0"/>
              <a:t>Bursa Uludağ Üniversitesi Strateji Geliştirme Daire Başkanlığı</a:t>
            </a:r>
          </a:p>
        </p:txBody>
      </p:sp>
      <p:sp>
        <p:nvSpPr>
          <p:cNvPr id="3" name="Alt Başlık 2"/>
          <p:cNvSpPr>
            <a:spLocks noGrp="1"/>
          </p:cNvSpPr>
          <p:nvPr>
            <p:ph type="subTitle" idx="1"/>
          </p:nvPr>
        </p:nvSpPr>
        <p:spPr/>
        <p:txBody>
          <a:bodyPr rtlCol="0"/>
          <a:lstStyle/>
          <a:p>
            <a:pPr algn="ctr" rtl="0"/>
            <a:r>
              <a:rPr lang="tr-TR" dirty="0"/>
              <a:t>Muhtasar ve Hizmet Prim Beyannamesi Düzenlenme   Eğitimi 2025</a:t>
            </a:r>
          </a:p>
        </p:txBody>
      </p:sp>
      <p:pic>
        <p:nvPicPr>
          <p:cNvPr id="16" name="Resim Yer Tutucusu 15" descr="Kişi-kağıt">
            <a:extLst>
              <a:ext uri="{FF2B5EF4-FFF2-40B4-BE49-F238E27FC236}">
                <a16:creationId xmlns:a16="http://schemas.microsoft.com/office/drawing/2014/main" id="{ADA8388F-64FF-9556-5790-01D4F4528CA8}"/>
              </a:ext>
            </a:extLst>
          </p:cNvPr>
          <p:cNvPicPr>
            <a:picLocks noGrp="1" noChangeAspect="1"/>
          </p:cNvPicPr>
          <p:nvPr>
            <p:ph type="pic" sz="quarter" idx="10"/>
          </p:nvPr>
        </p:nvPicPr>
        <p:blipFill>
          <a:blip r:embed="rId3"/>
          <a:srcRect l="23516" r="23516"/>
          <a:stretch>
            <a:fillRect/>
          </a:stretch>
        </p:blipFill>
        <p:spPr/>
      </p:pic>
    </p:spTree>
    <p:extLst>
      <p:ext uri="{BB962C8B-B14F-4D97-AF65-F5344CB8AC3E}">
        <p14:creationId xmlns:p14="http://schemas.microsoft.com/office/powerpoint/2010/main" val="13805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A81A757-7CDC-BAB0-851B-ED51D62B203D}"/>
              </a:ext>
            </a:extLst>
          </p:cNvPr>
          <p:cNvSpPr>
            <a:spLocks noGrp="1"/>
          </p:cNvSpPr>
          <p:nvPr>
            <p:ph type="title"/>
          </p:nvPr>
        </p:nvSpPr>
        <p:spPr/>
        <p:txBody>
          <a:bodyPr/>
          <a:lstStyle/>
          <a:p>
            <a:pPr algn="ctr"/>
            <a:r>
              <a:rPr lang="tr-TR" dirty="0"/>
              <a:t>Beyannamenin Düzenlenmesinde Girilmesi Gereken Zorunlu Bilgiler </a:t>
            </a:r>
          </a:p>
        </p:txBody>
      </p:sp>
      <p:sp>
        <p:nvSpPr>
          <p:cNvPr id="3" name="İçerik Yer Tutucusu 2">
            <a:extLst>
              <a:ext uri="{FF2B5EF4-FFF2-40B4-BE49-F238E27FC236}">
                <a16:creationId xmlns:a16="http://schemas.microsoft.com/office/drawing/2014/main" id="{B0B92048-F3B2-7712-15B0-3BE3B41944A9}"/>
              </a:ext>
            </a:extLst>
          </p:cNvPr>
          <p:cNvSpPr>
            <a:spLocks noGrp="1"/>
          </p:cNvSpPr>
          <p:nvPr>
            <p:ph idx="1"/>
          </p:nvPr>
        </p:nvSpPr>
        <p:spPr>
          <a:xfrm>
            <a:off x="0" y="1534160"/>
            <a:ext cx="11988800" cy="5068706"/>
          </a:xfrm>
        </p:spPr>
        <p:txBody>
          <a:bodyPr>
            <a:normAutofit/>
          </a:bodyPr>
          <a:lstStyle/>
          <a:p>
            <a:r>
              <a:rPr lang="tr-TR" sz="1400" dirty="0"/>
              <a:t>Genel Bilgiler, Vergiye Tabi İşlemler, Ödemeler, Vergi Bildirimi, SGK Bildirimleri, Düzenleme Bilgileri, Ekler Sekmesi.</a:t>
            </a:r>
          </a:p>
          <a:p>
            <a:pPr marL="457200" indent="-457200">
              <a:buFont typeface="+mj-lt"/>
              <a:buAutoNum type="arabicPeriod"/>
            </a:pPr>
            <a:r>
              <a:rPr lang="tr-TR" sz="1400" dirty="0"/>
              <a:t>Genel Bilgiler Sekmesi Altında</a:t>
            </a:r>
          </a:p>
          <a:p>
            <a:pPr lvl="1"/>
            <a:r>
              <a:rPr lang="tr-TR" sz="1200" dirty="0"/>
              <a:t>İdari Bilgiler ve Vergi Sorumlusu Bölümlerinden oluşmaktadır. </a:t>
            </a:r>
          </a:p>
          <a:p>
            <a:pPr marL="457200" indent="-457200">
              <a:buFont typeface="+mj-lt"/>
              <a:buAutoNum type="arabicPeriod"/>
            </a:pPr>
            <a:r>
              <a:rPr lang="tr-TR" sz="1400" dirty="0"/>
              <a:t>İdari Bilgiler  Bölümü Altında</a:t>
            </a:r>
          </a:p>
          <a:p>
            <a:pPr lvl="1"/>
            <a:r>
              <a:rPr lang="tr-TR" sz="1200" dirty="0"/>
              <a:t>Bağlı Bulunulan Vergi dairesi, Vergi Dönemi, Dönem Tipi (Aylık, Üç Aylık), Vergilendirme Yılı.</a:t>
            </a:r>
          </a:p>
          <a:p>
            <a:pPr lvl="1"/>
            <a:r>
              <a:rPr lang="tr-TR" sz="1200" dirty="0"/>
              <a:t>Önemli Not !!! İşçi çalıştıran kurum veya mükellefler için vergilendirme dönemi aylık seçilmek zorundadır.</a:t>
            </a:r>
          </a:p>
          <a:p>
            <a:pPr marL="457200" indent="-457200">
              <a:buFont typeface="+mj-lt"/>
              <a:buAutoNum type="arabicPeriod"/>
            </a:pPr>
            <a:r>
              <a:rPr lang="tr-TR" sz="1400" dirty="0"/>
              <a:t>Şube No Bölümü Altında</a:t>
            </a:r>
          </a:p>
          <a:p>
            <a:pPr lvl="1"/>
            <a:r>
              <a:rPr lang="tr-TR" sz="1200" dirty="0"/>
              <a:t>Vergi dairesinde şube açılış işlemleri sırasında sicil bölümünce şube için verilen kod numarası yazılmalıdır.</a:t>
            </a:r>
          </a:p>
          <a:p>
            <a:pPr lvl="1"/>
            <a:r>
              <a:rPr lang="tr-TR" sz="1200" dirty="0"/>
              <a:t>Kurumumuzun herhangi bir şubesi ve Kamu Kurumu olması nedeni ile şube kodu alanına  Sıfır (0) girilmesi gerekiyor</a:t>
            </a:r>
          </a:p>
          <a:p>
            <a:pPr marL="457200" indent="-457200">
              <a:buFont typeface="+mj-lt"/>
              <a:buAutoNum type="arabicPeriod"/>
            </a:pPr>
            <a:r>
              <a:rPr lang="tr-TR" sz="1400" dirty="0"/>
              <a:t>Vergi Sorumlusu Bölümü</a:t>
            </a:r>
          </a:p>
          <a:p>
            <a:pPr lvl="1"/>
            <a:r>
              <a:rPr lang="tr-TR" sz="1200" dirty="0"/>
              <a:t>Vergi Kimlik Numarası, Şahıs Şirketleri için TC Kimlik Numarası, Soyadı (</a:t>
            </a:r>
            <a:r>
              <a:rPr lang="tr-TR" sz="1200" dirty="0" err="1"/>
              <a:t>Ünvanı</a:t>
            </a:r>
            <a:r>
              <a:rPr lang="tr-TR" sz="1200" dirty="0"/>
              <a:t>), Adı (</a:t>
            </a:r>
            <a:r>
              <a:rPr lang="tr-TR" sz="1200" dirty="0" err="1"/>
              <a:t>Ünvanın</a:t>
            </a:r>
            <a:r>
              <a:rPr lang="tr-TR" sz="1200" dirty="0"/>
              <a:t> Devamı), Ticaret Sicil Numarası, E-Posta Adresi, İrtibat Numarası alanlarından oluşmaktadır.</a:t>
            </a:r>
          </a:p>
          <a:p>
            <a:pPr marL="457200" indent="-457200">
              <a:buFont typeface="+mj-lt"/>
              <a:buAutoNum type="arabicPeriod"/>
            </a:pPr>
            <a:r>
              <a:rPr lang="tr-TR" sz="1400" dirty="0"/>
              <a:t>Ekler Sekmesi –İş yeri Kulakçığı Altında</a:t>
            </a:r>
          </a:p>
          <a:p>
            <a:pPr lvl="1"/>
            <a:r>
              <a:rPr lang="tr-TR" sz="1200" dirty="0"/>
              <a:t>İş yeri Türü, İşyeri/ Şube Kodu, İşyeri Ticaret Sicil Numarası, Ticaret Sicil Müdürlüğü, İşyeri/Şube Faaliyet Kodu (NACE Kodu), İşyeri/Şube Adı, Adres No, İşyeri Mülkiyet Durumu sekmeleri yer almaktadır. </a:t>
            </a:r>
          </a:p>
          <a:p>
            <a:pPr marL="320040" lvl="1" indent="0">
              <a:buNone/>
            </a:pPr>
            <a:endParaRPr lang="tr-TR" dirty="0"/>
          </a:p>
          <a:p>
            <a:pPr lvl="1"/>
            <a:endParaRPr lang="tr-TR" dirty="0"/>
          </a:p>
        </p:txBody>
      </p:sp>
    </p:spTree>
    <p:extLst>
      <p:ext uri="{BB962C8B-B14F-4D97-AF65-F5344CB8AC3E}">
        <p14:creationId xmlns:p14="http://schemas.microsoft.com/office/powerpoint/2010/main" val="187535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B4A30E-1F7F-D0C6-2272-41255F8411CF}"/>
              </a:ext>
            </a:extLst>
          </p:cNvPr>
          <p:cNvSpPr>
            <a:spLocks noGrp="1"/>
          </p:cNvSpPr>
          <p:nvPr>
            <p:ph type="title"/>
          </p:nvPr>
        </p:nvSpPr>
        <p:spPr/>
        <p:txBody>
          <a:bodyPr/>
          <a:lstStyle/>
          <a:p>
            <a:pPr algn="ctr"/>
            <a:r>
              <a:rPr lang="tr-TR" dirty="0"/>
              <a:t>İdari Bilgiler ve İşyeri Bilgileri Girişi</a:t>
            </a:r>
          </a:p>
        </p:txBody>
      </p:sp>
      <p:pic>
        <p:nvPicPr>
          <p:cNvPr id="5" name="İçerik Yer Tutucusu 4" descr="metin, elektronik donanım, ekran görüntüsü, yazılım içeren bir resim&#10;&#10;Açıklama otomatik olarak oluşturuldu">
            <a:extLst>
              <a:ext uri="{FF2B5EF4-FFF2-40B4-BE49-F238E27FC236}">
                <a16:creationId xmlns:a16="http://schemas.microsoft.com/office/drawing/2014/main" id="{07328FD6-0214-2A5E-3DC7-3D19963F3A3E}"/>
              </a:ext>
            </a:extLst>
          </p:cNvPr>
          <p:cNvPicPr>
            <a:picLocks noGrp="1" noChangeAspect="1"/>
          </p:cNvPicPr>
          <p:nvPr>
            <p:ph idx="1"/>
          </p:nvPr>
        </p:nvPicPr>
        <p:blipFill>
          <a:blip r:embed="rId2"/>
          <a:stretch>
            <a:fillRect/>
          </a:stretch>
        </p:blipFill>
        <p:spPr>
          <a:xfrm>
            <a:off x="505838" y="1546697"/>
            <a:ext cx="4414736" cy="4756825"/>
          </a:xfrm>
        </p:spPr>
      </p:pic>
      <p:pic>
        <p:nvPicPr>
          <p:cNvPr id="7" name="Resim 6" descr="metin, elektronik donanım, ekran görüntüsü, ekran, görüntüleme içeren bir resim&#10;&#10;Açıklama otomatik olarak oluşturuldu">
            <a:extLst>
              <a:ext uri="{FF2B5EF4-FFF2-40B4-BE49-F238E27FC236}">
                <a16:creationId xmlns:a16="http://schemas.microsoft.com/office/drawing/2014/main" id="{4E878AAE-DC59-626C-29CA-E3FA5D0FE3E8}"/>
              </a:ext>
            </a:extLst>
          </p:cNvPr>
          <p:cNvPicPr>
            <a:picLocks noChangeAspect="1"/>
          </p:cNvPicPr>
          <p:nvPr/>
        </p:nvPicPr>
        <p:blipFill>
          <a:blip r:embed="rId3"/>
          <a:stretch>
            <a:fillRect/>
          </a:stretch>
        </p:blipFill>
        <p:spPr>
          <a:xfrm>
            <a:off x="5307680" y="1709851"/>
            <a:ext cx="6378482" cy="4593671"/>
          </a:xfrm>
          <a:prstGeom prst="rect">
            <a:avLst/>
          </a:prstGeom>
        </p:spPr>
      </p:pic>
    </p:spTree>
    <p:extLst>
      <p:ext uri="{BB962C8B-B14F-4D97-AF65-F5344CB8AC3E}">
        <p14:creationId xmlns:p14="http://schemas.microsoft.com/office/powerpoint/2010/main" val="347277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0BC1A6-E2FC-31BD-CEDC-FAB1227DE5D7}"/>
              </a:ext>
            </a:extLst>
          </p:cNvPr>
          <p:cNvSpPr>
            <a:spLocks noGrp="1"/>
          </p:cNvSpPr>
          <p:nvPr>
            <p:ph type="title"/>
          </p:nvPr>
        </p:nvSpPr>
        <p:spPr/>
        <p:txBody>
          <a:bodyPr/>
          <a:lstStyle/>
          <a:p>
            <a:pPr algn="ctr"/>
            <a:r>
              <a:rPr lang="tr-TR" dirty="0"/>
              <a:t>Vergiye Tabi İşlemler Sekmesi</a:t>
            </a:r>
          </a:p>
        </p:txBody>
      </p:sp>
      <p:pic>
        <p:nvPicPr>
          <p:cNvPr id="5" name="Resim 4" descr="metin, elektronik donanım, ekran görüntüsü, yazılım içeren bir resim&#10;&#10;Açıklama otomatik olarak oluşturuldu">
            <a:extLst>
              <a:ext uri="{FF2B5EF4-FFF2-40B4-BE49-F238E27FC236}">
                <a16:creationId xmlns:a16="http://schemas.microsoft.com/office/drawing/2014/main" id="{C2E339D0-C485-1023-5EE0-4ABD5EF7F3A9}"/>
              </a:ext>
            </a:extLst>
          </p:cNvPr>
          <p:cNvPicPr>
            <a:picLocks noChangeAspect="1"/>
          </p:cNvPicPr>
          <p:nvPr/>
        </p:nvPicPr>
        <p:blipFill>
          <a:blip r:embed="rId2"/>
          <a:stretch>
            <a:fillRect/>
          </a:stretch>
        </p:blipFill>
        <p:spPr>
          <a:xfrm>
            <a:off x="382880" y="1536970"/>
            <a:ext cx="5045154" cy="4890798"/>
          </a:xfrm>
          <a:prstGeom prst="rect">
            <a:avLst/>
          </a:prstGeom>
        </p:spPr>
      </p:pic>
      <p:pic>
        <p:nvPicPr>
          <p:cNvPr id="7" name="Resim 6" descr="metin, elektronik donanım, ekran görüntüsü, yazılım içeren bir resim&#10;&#10;Açıklama otomatik olarak oluşturuldu">
            <a:extLst>
              <a:ext uri="{FF2B5EF4-FFF2-40B4-BE49-F238E27FC236}">
                <a16:creationId xmlns:a16="http://schemas.microsoft.com/office/drawing/2014/main" id="{80E01634-4435-ECAE-67F5-206E79A79201}"/>
              </a:ext>
            </a:extLst>
          </p:cNvPr>
          <p:cNvPicPr>
            <a:picLocks noChangeAspect="1"/>
          </p:cNvPicPr>
          <p:nvPr/>
        </p:nvPicPr>
        <p:blipFill>
          <a:blip r:embed="rId3"/>
          <a:stretch>
            <a:fillRect/>
          </a:stretch>
        </p:blipFill>
        <p:spPr>
          <a:xfrm>
            <a:off x="5572454" y="1717367"/>
            <a:ext cx="6377850" cy="4710401"/>
          </a:xfrm>
          <a:prstGeom prst="rect">
            <a:avLst/>
          </a:prstGeom>
        </p:spPr>
      </p:pic>
      <p:sp>
        <p:nvSpPr>
          <p:cNvPr id="8" name="Ok: Sol 7">
            <a:extLst>
              <a:ext uri="{FF2B5EF4-FFF2-40B4-BE49-F238E27FC236}">
                <a16:creationId xmlns:a16="http://schemas.microsoft.com/office/drawing/2014/main" id="{B330B8AD-AA42-6ECD-5BBA-360703BB2890}"/>
              </a:ext>
            </a:extLst>
          </p:cNvPr>
          <p:cNvSpPr/>
          <p:nvPr/>
        </p:nvSpPr>
        <p:spPr>
          <a:xfrm>
            <a:off x="6096000" y="2655651"/>
            <a:ext cx="392349" cy="4863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Ok: Sol 8">
            <a:extLst>
              <a:ext uri="{FF2B5EF4-FFF2-40B4-BE49-F238E27FC236}">
                <a16:creationId xmlns:a16="http://schemas.microsoft.com/office/drawing/2014/main" id="{DDFD74B4-5813-D59C-FFD0-EFED41E075F0}"/>
              </a:ext>
            </a:extLst>
          </p:cNvPr>
          <p:cNvSpPr/>
          <p:nvPr/>
        </p:nvSpPr>
        <p:spPr>
          <a:xfrm>
            <a:off x="6096000" y="2754217"/>
            <a:ext cx="392349" cy="4863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7397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44142B-ABEE-7417-8120-A0E69E9732E0}"/>
              </a:ext>
            </a:extLst>
          </p:cNvPr>
          <p:cNvSpPr>
            <a:spLocks noGrp="1"/>
          </p:cNvSpPr>
          <p:nvPr>
            <p:ph type="title"/>
          </p:nvPr>
        </p:nvSpPr>
        <p:spPr/>
        <p:txBody>
          <a:bodyPr/>
          <a:lstStyle/>
          <a:p>
            <a:pPr algn="ctr"/>
            <a:r>
              <a:rPr lang="tr-TR" dirty="0"/>
              <a:t>Vergi Bildirimi Sekmesi</a:t>
            </a:r>
          </a:p>
        </p:txBody>
      </p:sp>
      <p:pic>
        <p:nvPicPr>
          <p:cNvPr id="5" name="İçerik Yer Tutucusu 4" descr="metin, elektronik donanım, ekran görüntüsü, ekran, görüntüleme içeren bir resim&#10;&#10;Açıklama otomatik olarak oluşturuldu">
            <a:extLst>
              <a:ext uri="{FF2B5EF4-FFF2-40B4-BE49-F238E27FC236}">
                <a16:creationId xmlns:a16="http://schemas.microsoft.com/office/drawing/2014/main" id="{A91554C1-6BF9-2CD7-8297-34B26E1536E6}"/>
              </a:ext>
            </a:extLst>
          </p:cNvPr>
          <p:cNvPicPr>
            <a:picLocks noGrp="1" noChangeAspect="1"/>
          </p:cNvPicPr>
          <p:nvPr>
            <p:ph idx="1"/>
          </p:nvPr>
        </p:nvPicPr>
        <p:blipFill>
          <a:blip r:embed="rId2"/>
          <a:stretch>
            <a:fillRect/>
          </a:stretch>
        </p:blipFill>
        <p:spPr>
          <a:xfrm>
            <a:off x="651123" y="1532835"/>
            <a:ext cx="5338860" cy="4977266"/>
          </a:xfrm>
        </p:spPr>
      </p:pic>
      <p:pic>
        <p:nvPicPr>
          <p:cNvPr id="3" name="Resim 2"/>
          <p:cNvPicPr>
            <a:picLocks noChangeAspect="1"/>
          </p:cNvPicPr>
          <p:nvPr/>
        </p:nvPicPr>
        <p:blipFill>
          <a:blip r:embed="rId3"/>
          <a:stretch>
            <a:fillRect/>
          </a:stretch>
        </p:blipFill>
        <p:spPr>
          <a:xfrm>
            <a:off x="6721272" y="1720573"/>
            <a:ext cx="4993649" cy="4789527"/>
          </a:xfrm>
          <a:prstGeom prst="rect">
            <a:avLst/>
          </a:prstGeom>
        </p:spPr>
      </p:pic>
    </p:spTree>
    <p:extLst>
      <p:ext uri="{BB962C8B-B14F-4D97-AF65-F5344CB8AC3E}">
        <p14:creationId xmlns:p14="http://schemas.microsoft.com/office/powerpoint/2010/main" val="396700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473A7A-0FCB-8793-A2C5-6D7B2E8D7742}"/>
              </a:ext>
            </a:extLst>
          </p:cNvPr>
          <p:cNvSpPr>
            <a:spLocks noGrp="1"/>
          </p:cNvSpPr>
          <p:nvPr>
            <p:ph type="title"/>
          </p:nvPr>
        </p:nvSpPr>
        <p:spPr/>
        <p:txBody>
          <a:bodyPr/>
          <a:lstStyle/>
          <a:p>
            <a:pPr algn="ctr"/>
            <a:r>
              <a:rPr lang="tr-TR" dirty="0"/>
              <a:t>SGK Bildirimleri Sekmesi</a:t>
            </a:r>
          </a:p>
        </p:txBody>
      </p:sp>
      <p:sp>
        <p:nvSpPr>
          <p:cNvPr id="3" name="Metin Yer Tutucusu 2">
            <a:extLst>
              <a:ext uri="{FF2B5EF4-FFF2-40B4-BE49-F238E27FC236}">
                <a16:creationId xmlns:a16="http://schemas.microsoft.com/office/drawing/2014/main" id="{F561985B-1E5A-D392-68E2-B75B65E210C3}"/>
              </a:ext>
            </a:extLst>
          </p:cNvPr>
          <p:cNvSpPr>
            <a:spLocks noGrp="1"/>
          </p:cNvSpPr>
          <p:nvPr>
            <p:ph type="body" idx="1"/>
          </p:nvPr>
        </p:nvSpPr>
        <p:spPr/>
        <p:txBody>
          <a:bodyPr>
            <a:normAutofit/>
          </a:bodyPr>
          <a:lstStyle/>
          <a:p>
            <a:pPr marL="342900" indent="-342900">
              <a:buFont typeface="Wingdings" panose="05000000000000000000" pitchFamily="2" charset="2"/>
              <a:buChar char="Ø"/>
            </a:pPr>
            <a:r>
              <a:rPr lang="tr-TR" sz="2000" dirty="0"/>
              <a:t>Sigortalı Çalışan Bilgileri Giriş Ekranı</a:t>
            </a:r>
          </a:p>
        </p:txBody>
      </p:sp>
      <p:pic>
        <p:nvPicPr>
          <p:cNvPr id="8" name="İçerik Yer Tutucusu 7" descr="metin, elektronik donanım, ekran görüntüsü, ekran, görüntüleme içeren bir resim&#10;&#10;Açıklama otomatik olarak oluşturuldu">
            <a:extLst>
              <a:ext uri="{FF2B5EF4-FFF2-40B4-BE49-F238E27FC236}">
                <a16:creationId xmlns:a16="http://schemas.microsoft.com/office/drawing/2014/main" id="{FB72E4AF-12E4-1D11-8F58-AA6470D13406}"/>
              </a:ext>
            </a:extLst>
          </p:cNvPr>
          <p:cNvPicPr>
            <a:picLocks noGrp="1" noChangeAspect="1"/>
          </p:cNvPicPr>
          <p:nvPr>
            <p:ph sz="half" idx="2"/>
          </p:nvPr>
        </p:nvPicPr>
        <p:blipFill>
          <a:blip r:embed="rId2"/>
          <a:stretch>
            <a:fillRect/>
          </a:stretch>
        </p:blipFill>
        <p:spPr>
          <a:xfrm>
            <a:off x="1295400" y="2705100"/>
            <a:ext cx="4572000" cy="3467100"/>
          </a:xfrm>
        </p:spPr>
      </p:pic>
      <p:sp>
        <p:nvSpPr>
          <p:cNvPr id="5" name="Metin Yer Tutucusu 4">
            <a:extLst>
              <a:ext uri="{FF2B5EF4-FFF2-40B4-BE49-F238E27FC236}">
                <a16:creationId xmlns:a16="http://schemas.microsoft.com/office/drawing/2014/main" id="{05C40FC8-2D40-964C-5E14-B0B2159CDAB8}"/>
              </a:ext>
            </a:extLst>
          </p:cNvPr>
          <p:cNvSpPr>
            <a:spLocks noGrp="1"/>
          </p:cNvSpPr>
          <p:nvPr>
            <p:ph type="body" sz="quarter" idx="3"/>
          </p:nvPr>
        </p:nvSpPr>
        <p:spPr/>
        <p:txBody>
          <a:bodyPr>
            <a:normAutofit/>
          </a:bodyPr>
          <a:lstStyle/>
          <a:p>
            <a:pPr marL="342900" indent="-342900">
              <a:buFont typeface="Wingdings" panose="05000000000000000000" pitchFamily="2" charset="2"/>
              <a:buChar char="Ø"/>
            </a:pPr>
            <a:r>
              <a:rPr lang="tr-TR" sz="2000" dirty="0"/>
              <a:t>Düzenleme Bilgileri Giriş Ekranı</a:t>
            </a:r>
          </a:p>
        </p:txBody>
      </p:sp>
      <p:pic>
        <p:nvPicPr>
          <p:cNvPr id="10" name="İçerik Yer Tutucusu 9" descr="metin, ekran görüntüsü, ekran, görüntüleme, yazılım içeren bir resim&#10;&#10;Açıklama otomatik olarak oluşturuldu">
            <a:extLst>
              <a:ext uri="{FF2B5EF4-FFF2-40B4-BE49-F238E27FC236}">
                <a16:creationId xmlns:a16="http://schemas.microsoft.com/office/drawing/2014/main" id="{E1E899BC-E35B-420D-5C11-CD7929BCDABE}"/>
              </a:ext>
            </a:extLst>
          </p:cNvPr>
          <p:cNvPicPr>
            <a:picLocks noGrp="1" noChangeAspect="1"/>
          </p:cNvPicPr>
          <p:nvPr>
            <p:ph sz="quarter" idx="4"/>
          </p:nvPr>
        </p:nvPicPr>
        <p:blipFill>
          <a:blip r:embed="rId3"/>
          <a:stretch>
            <a:fillRect/>
          </a:stretch>
        </p:blipFill>
        <p:spPr>
          <a:xfrm>
            <a:off x="6324600" y="2705100"/>
            <a:ext cx="4572000" cy="3467100"/>
          </a:xfrm>
        </p:spPr>
      </p:pic>
    </p:spTree>
    <p:extLst>
      <p:ext uri="{BB962C8B-B14F-4D97-AF65-F5344CB8AC3E}">
        <p14:creationId xmlns:p14="http://schemas.microsoft.com/office/powerpoint/2010/main" val="19057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288134-49F1-57A3-BF6A-911B646C14DC}"/>
              </a:ext>
            </a:extLst>
          </p:cNvPr>
          <p:cNvSpPr>
            <a:spLocks noGrp="1"/>
          </p:cNvSpPr>
          <p:nvPr>
            <p:ph type="title"/>
          </p:nvPr>
        </p:nvSpPr>
        <p:spPr/>
        <p:txBody>
          <a:bodyPr/>
          <a:lstStyle/>
          <a:p>
            <a:pPr algn="ctr"/>
            <a:r>
              <a:rPr lang="tr-TR" dirty="0"/>
              <a:t>Paketleme İşlemi</a:t>
            </a:r>
          </a:p>
        </p:txBody>
      </p:sp>
      <p:pic>
        <p:nvPicPr>
          <p:cNvPr id="6" name="İçerik Yer Tutucusu 5" descr="metin, elektronik donanım, ekran görüntüsü, yazılım içeren bir resim&#10;&#10;Açıklama otomatik olarak oluşturuldu">
            <a:extLst>
              <a:ext uri="{FF2B5EF4-FFF2-40B4-BE49-F238E27FC236}">
                <a16:creationId xmlns:a16="http://schemas.microsoft.com/office/drawing/2014/main" id="{F8619EF1-81B0-BF36-421F-DB4785691A73}"/>
              </a:ext>
            </a:extLst>
          </p:cNvPr>
          <p:cNvPicPr>
            <a:picLocks noGrp="1" noChangeAspect="1"/>
          </p:cNvPicPr>
          <p:nvPr>
            <p:ph sz="half" idx="1"/>
          </p:nvPr>
        </p:nvPicPr>
        <p:blipFill>
          <a:blip r:embed="rId2"/>
          <a:stretch>
            <a:fillRect/>
          </a:stretch>
        </p:blipFill>
        <p:spPr>
          <a:xfrm>
            <a:off x="1406725" y="1828800"/>
            <a:ext cx="4349350" cy="4343400"/>
          </a:xfrm>
        </p:spPr>
      </p:pic>
      <p:pic>
        <p:nvPicPr>
          <p:cNvPr id="8" name="İçerik Yer Tutucusu 7" descr="metin, elektronik donanım, ekran görüntüsü, ekran, görüntüleme içeren bir resim&#10;&#10;Açıklama otomatik olarak oluşturuldu">
            <a:extLst>
              <a:ext uri="{FF2B5EF4-FFF2-40B4-BE49-F238E27FC236}">
                <a16:creationId xmlns:a16="http://schemas.microsoft.com/office/drawing/2014/main" id="{292C75A8-5B36-96C5-1E7E-1ECE97FD2AB9}"/>
              </a:ext>
            </a:extLst>
          </p:cNvPr>
          <p:cNvPicPr>
            <a:picLocks noGrp="1" noChangeAspect="1"/>
          </p:cNvPicPr>
          <p:nvPr>
            <p:ph sz="half" idx="2"/>
          </p:nvPr>
        </p:nvPicPr>
        <p:blipFill>
          <a:blip r:embed="rId3"/>
          <a:stretch>
            <a:fillRect/>
          </a:stretch>
        </p:blipFill>
        <p:spPr>
          <a:xfrm>
            <a:off x="6084978" y="1950720"/>
            <a:ext cx="4811622" cy="4221480"/>
          </a:xfrm>
        </p:spPr>
      </p:pic>
      <p:sp>
        <p:nvSpPr>
          <p:cNvPr id="9" name="Ok: Sol 8">
            <a:extLst>
              <a:ext uri="{FF2B5EF4-FFF2-40B4-BE49-F238E27FC236}">
                <a16:creationId xmlns:a16="http://schemas.microsoft.com/office/drawing/2014/main" id="{2F5C1A6F-C05F-F6DE-6994-31947F77D161}"/>
              </a:ext>
            </a:extLst>
          </p:cNvPr>
          <p:cNvSpPr/>
          <p:nvPr/>
        </p:nvSpPr>
        <p:spPr>
          <a:xfrm>
            <a:off x="9133840" y="3647440"/>
            <a:ext cx="629920" cy="7112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Ok: Sağ 9">
            <a:extLst>
              <a:ext uri="{FF2B5EF4-FFF2-40B4-BE49-F238E27FC236}">
                <a16:creationId xmlns:a16="http://schemas.microsoft.com/office/drawing/2014/main" id="{F195A9FF-7B9C-B90F-C71D-227F25DAC58B}"/>
              </a:ext>
            </a:extLst>
          </p:cNvPr>
          <p:cNvSpPr/>
          <p:nvPr/>
        </p:nvSpPr>
        <p:spPr>
          <a:xfrm>
            <a:off x="7426960" y="5598160"/>
            <a:ext cx="568960" cy="101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18203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C8C73B-2FDE-068F-2AE5-23AD7E517B8C}"/>
              </a:ext>
            </a:extLst>
          </p:cNvPr>
          <p:cNvSpPr>
            <a:spLocks noGrp="1"/>
          </p:cNvSpPr>
          <p:nvPr>
            <p:ph type="ctrTitle"/>
          </p:nvPr>
        </p:nvSpPr>
        <p:spPr>
          <a:xfrm>
            <a:off x="298579" y="3077233"/>
            <a:ext cx="6229429" cy="1555416"/>
          </a:xfrm>
        </p:spPr>
        <p:txBody>
          <a:bodyPr/>
          <a:lstStyle/>
          <a:p>
            <a:r>
              <a:rPr lang="tr-TR" dirty="0"/>
              <a:t>Beyannamenin Elektronik Ortama Yüklenmesi</a:t>
            </a:r>
          </a:p>
        </p:txBody>
      </p:sp>
      <p:pic>
        <p:nvPicPr>
          <p:cNvPr id="7" name="Resim Yer Tutucusu 6" descr="3B kod arka planı">
            <a:extLst>
              <a:ext uri="{FF2B5EF4-FFF2-40B4-BE49-F238E27FC236}">
                <a16:creationId xmlns:a16="http://schemas.microsoft.com/office/drawing/2014/main" id="{B157F7E6-5B7E-D054-3EE4-87ECF6C45539}"/>
              </a:ext>
            </a:extLst>
          </p:cNvPr>
          <p:cNvPicPr>
            <a:picLocks noGrp="1" noChangeAspect="1"/>
          </p:cNvPicPr>
          <p:nvPr>
            <p:ph type="pic" sz="quarter" idx="10"/>
          </p:nvPr>
        </p:nvPicPr>
        <p:blipFill>
          <a:blip r:embed="rId2"/>
          <a:srcRect l="25444" r="25444"/>
          <a:stretch>
            <a:fillRect/>
          </a:stretch>
        </p:blipFill>
        <p:spPr/>
      </p:pic>
    </p:spTree>
    <p:extLst>
      <p:ext uri="{BB962C8B-B14F-4D97-AF65-F5344CB8AC3E}">
        <p14:creationId xmlns:p14="http://schemas.microsoft.com/office/powerpoint/2010/main" val="383581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31084E-754E-D55B-0A6F-257631DCBF07}"/>
              </a:ext>
            </a:extLst>
          </p:cNvPr>
          <p:cNvSpPr>
            <a:spLocks noGrp="1"/>
          </p:cNvSpPr>
          <p:nvPr>
            <p:ph type="title"/>
          </p:nvPr>
        </p:nvSpPr>
        <p:spPr/>
        <p:txBody>
          <a:bodyPr/>
          <a:lstStyle/>
          <a:p>
            <a:pPr algn="ctr"/>
            <a:r>
              <a:rPr lang="tr-TR" dirty="0"/>
              <a:t>Paketlenen Dosyanın Vergi Dairesi Sistemine Yüklenmesi</a:t>
            </a:r>
          </a:p>
        </p:txBody>
      </p:sp>
      <p:pic>
        <p:nvPicPr>
          <p:cNvPr id="7" name="İçerik Yer Tutucusu 6" descr="metin, ekran görüntüsü, yazılım, bilgisayar simgesi içeren bir resim&#10;&#10;Açıklama otomatik olarak oluşturuldu">
            <a:extLst>
              <a:ext uri="{FF2B5EF4-FFF2-40B4-BE49-F238E27FC236}">
                <a16:creationId xmlns:a16="http://schemas.microsoft.com/office/drawing/2014/main" id="{4943DB21-268C-14A0-71D6-C5B13129CA58}"/>
              </a:ext>
            </a:extLst>
          </p:cNvPr>
          <p:cNvPicPr>
            <a:picLocks noGrp="1" noChangeAspect="1"/>
          </p:cNvPicPr>
          <p:nvPr>
            <p:ph sz="half" idx="2"/>
          </p:nvPr>
        </p:nvPicPr>
        <p:blipFill>
          <a:blip r:embed="rId2"/>
          <a:stretch>
            <a:fillRect/>
          </a:stretch>
        </p:blipFill>
        <p:spPr>
          <a:xfrm>
            <a:off x="6324600" y="1828799"/>
            <a:ext cx="5064760" cy="4343401"/>
          </a:xfrm>
        </p:spPr>
      </p:pic>
      <p:pic>
        <p:nvPicPr>
          <p:cNvPr id="5" name="İçerik Yer Tutucusu 4" descr="metin, ekran görüntüsü, yazılım, sayı, numara içeren bir resim&#10;&#10;Açıklama otomatik olarak oluşturuldu">
            <a:extLst>
              <a:ext uri="{FF2B5EF4-FFF2-40B4-BE49-F238E27FC236}">
                <a16:creationId xmlns:a16="http://schemas.microsoft.com/office/drawing/2014/main" id="{F5F485EE-922A-8516-892A-495AFDAC16E6}"/>
              </a:ext>
            </a:extLst>
          </p:cNvPr>
          <p:cNvPicPr>
            <a:picLocks noGrp="1" noChangeAspect="1"/>
          </p:cNvPicPr>
          <p:nvPr>
            <p:ph sz="half" idx="1"/>
          </p:nvPr>
        </p:nvPicPr>
        <p:blipFill>
          <a:blip r:embed="rId3"/>
          <a:stretch>
            <a:fillRect/>
          </a:stretch>
        </p:blipFill>
        <p:spPr>
          <a:xfrm>
            <a:off x="497840" y="1828799"/>
            <a:ext cx="5598160" cy="4343401"/>
          </a:xfrm>
          <a:prstGeom prst="rect">
            <a:avLst/>
          </a:prstGeom>
        </p:spPr>
      </p:pic>
      <p:sp>
        <p:nvSpPr>
          <p:cNvPr id="8" name="Ok: Sol 7">
            <a:extLst>
              <a:ext uri="{FF2B5EF4-FFF2-40B4-BE49-F238E27FC236}">
                <a16:creationId xmlns:a16="http://schemas.microsoft.com/office/drawing/2014/main" id="{7632EB0F-9F9A-CF1C-F3F0-AAC66E851942}"/>
              </a:ext>
            </a:extLst>
          </p:cNvPr>
          <p:cNvSpPr/>
          <p:nvPr/>
        </p:nvSpPr>
        <p:spPr>
          <a:xfrm>
            <a:off x="1798320" y="3576320"/>
            <a:ext cx="619760" cy="4571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Ok: Yukarı 8">
            <a:extLst>
              <a:ext uri="{FF2B5EF4-FFF2-40B4-BE49-F238E27FC236}">
                <a16:creationId xmlns:a16="http://schemas.microsoft.com/office/drawing/2014/main" id="{95535C4C-869B-C693-A2C9-2EB6395F2CEF}"/>
              </a:ext>
            </a:extLst>
          </p:cNvPr>
          <p:cNvSpPr/>
          <p:nvPr/>
        </p:nvSpPr>
        <p:spPr>
          <a:xfrm>
            <a:off x="8178800" y="3220720"/>
            <a:ext cx="111760" cy="40131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2847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7862CE1-3C36-020D-B94E-EC3139EF0AFA}"/>
              </a:ext>
            </a:extLst>
          </p:cNvPr>
          <p:cNvSpPr>
            <a:spLocks noGrp="1"/>
          </p:cNvSpPr>
          <p:nvPr>
            <p:ph type="title"/>
          </p:nvPr>
        </p:nvSpPr>
        <p:spPr/>
        <p:txBody>
          <a:bodyPr/>
          <a:lstStyle/>
          <a:p>
            <a:pPr algn="ctr"/>
            <a:r>
              <a:rPr lang="tr-TR" dirty="0"/>
              <a:t>Elektronik Ortama Yüklenmesi</a:t>
            </a:r>
          </a:p>
        </p:txBody>
      </p:sp>
      <p:sp>
        <p:nvSpPr>
          <p:cNvPr id="3" name="Metin Yer Tutucusu 2">
            <a:extLst>
              <a:ext uri="{FF2B5EF4-FFF2-40B4-BE49-F238E27FC236}">
                <a16:creationId xmlns:a16="http://schemas.microsoft.com/office/drawing/2014/main" id="{D7C6C6C1-23AF-83C7-FC50-F1C0AA6EF1DE}"/>
              </a:ext>
            </a:extLst>
          </p:cNvPr>
          <p:cNvSpPr>
            <a:spLocks noGrp="1"/>
          </p:cNvSpPr>
          <p:nvPr>
            <p:ph type="body" idx="1"/>
          </p:nvPr>
        </p:nvSpPr>
        <p:spPr>
          <a:xfrm>
            <a:off x="304800" y="1828800"/>
            <a:ext cx="5562600" cy="850392"/>
          </a:xfrm>
        </p:spPr>
        <p:txBody>
          <a:bodyPr>
            <a:normAutofit/>
          </a:bodyPr>
          <a:lstStyle/>
          <a:p>
            <a:pPr marL="457200" indent="-457200">
              <a:buFont typeface="Wingdings" panose="05000000000000000000" pitchFamily="2" charset="2"/>
              <a:buChar char="Ø"/>
            </a:pPr>
            <a:r>
              <a:rPr lang="tr-TR" sz="1800" dirty="0"/>
              <a:t>https://dijital.gib.gov.tr/</a:t>
            </a:r>
          </a:p>
        </p:txBody>
      </p:sp>
      <p:pic>
        <p:nvPicPr>
          <p:cNvPr id="8" name="İçerik Yer Tutucusu 7" descr="metin, ekran görüntüsü, yazı tipi, yazılım içeren bir resim&#10;&#10;Açıklama otomatik olarak oluşturuldu">
            <a:extLst>
              <a:ext uri="{FF2B5EF4-FFF2-40B4-BE49-F238E27FC236}">
                <a16:creationId xmlns:a16="http://schemas.microsoft.com/office/drawing/2014/main" id="{0291A8AA-2966-2A81-8810-084DA92CE466}"/>
              </a:ext>
            </a:extLst>
          </p:cNvPr>
          <p:cNvPicPr>
            <a:picLocks noGrp="1" noChangeAspect="1"/>
          </p:cNvPicPr>
          <p:nvPr>
            <p:ph sz="half" idx="2"/>
          </p:nvPr>
        </p:nvPicPr>
        <p:blipFill>
          <a:blip r:embed="rId2"/>
          <a:stretch>
            <a:fillRect/>
          </a:stretch>
        </p:blipFill>
        <p:spPr>
          <a:xfrm>
            <a:off x="304800" y="2705100"/>
            <a:ext cx="5562600" cy="3787140"/>
          </a:xfrm>
        </p:spPr>
      </p:pic>
      <p:sp>
        <p:nvSpPr>
          <p:cNvPr id="5" name="Metin Yer Tutucusu 4">
            <a:extLst>
              <a:ext uri="{FF2B5EF4-FFF2-40B4-BE49-F238E27FC236}">
                <a16:creationId xmlns:a16="http://schemas.microsoft.com/office/drawing/2014/main" id="{99CF48DC-1995-1427-B3EC-3B6E2C681FBC}"/>
              </a:ext>
            </a:extLst>
          </p:cNvPr>
          <p:cNvSpPr>
            <a:spLocks noGrp="1"/>
          </p:cNvSpPr>
          <p:nvPr>
            <p:ph type="body" sz="quarter" idx="3"/>
          </p:nvPr>
        </p:nvSpPr>
        <p:spPr/>
        <p:txBody>
          <a:bodyPr>
            <a:normAutofit/>
          </a:bodyPr>
          <a:lstStyle/>
          <a:p>
            <a:pPr marL="285750" indent="-285750">
              <a:buFont typeface="Wingdings" panose="05000000000000000000" pitchFamily="2" charset="2"/>
              <a:buChar char="Ø"/>
            </a:pPr>
            <a:r>
              <a:rPr lang="tr-TR" sz="1800" dirty="0"/>
              <a:t>https://dijital.gib.gov.tr/portal/login</a:t>
            </a:r>
          </a:p>
        </p:txBody>
      </p:sp>
      <p:pic>
        <p:nvPicPr>
          <p:cNvPr id="11" name="İçerik Yer Tutucusu 10" descr="metin, ekran görüntüsü, yazılım, multimedya yazılımı içeren bir resim&#10;&#10;Açıklama otomatik olarak oluşturuldu">
            <a:extLst>
              <a:ext uri="{FF2B5EF4-FFF2-40B4-BE49-F238E27FC236}">
                <a16:creationId xmlns:a16="http://schemas.microsoft.com/office/drawing/2014/main" id="{A6F79F13-83E7-C6C3-7402-2D77FBEF48CA}"/>
              </a:ext>
            </a:extLst>
          </p:cNvPr>
          <p:cNvPicPr>
            <a:picLocks noGrp="1" noChangeAspect="1"/>
          </p:cNvPicPr>
          <p:nvPr>
            <p:ph sz="quarter" idx="4"/>
          </p:nvPr>
        </p:nvPicPr>
        <p:blipFill>
          <a:blip r:embed="rId3"/>
          <a:stretch>
            <a:fillRect/>
          </a:stretch>
        </p:blipFill>
        <p:spPr>
          <a:xfrm>
            <a:off x="6324600" y="2705100"/>
            <a:ext cx="4572000" cy="3787140"/>
          </a:xfrm>
        </p:spPr>
      </p:pic>
      <p:sp>
        <p:nvSpPr>
          <p:cNvPr id="9" name="Ok: Yukarı 8">
            <a:extLst>
              <a:ext uri="{FF2B5EF4-FFF2-40B4-BE49-F238E27FC236}">
                <a16:creationId xmlns:a16="http://schemas.microsoft.com/office/drawing/2014/main" id="{F8EC140D-8961-487F-E665-CA47A5F5DD79}"/>
              </a:ext>
            </a:extLst>
          </p:cNvPr>
          <p:cNvSpPr/>
          <p:nvPr/>
        </p:nvSpPr>
        <p:spPr>
          <a:xfrm>
            <a:off x="5354320" y="3667760"/>
            <a:ext cx="254000" cy="54864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3664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DE2F04-B4B5-C2DD-B4D3-E9D1AC3C59F7}"/>
              </a:ext>
            </a:extLst>
          </p:cNvPr>
          <p:cNvSpPr>
            <a:spLocks noGrp="1"/>
          </p:cNvSpPr>
          <p:nvPr>
            <p:ph type="title"/>
          </p:nvPr>
        </p:nvSpPr>
        <p:spPr/>
        <p:txBody>
          <a:bodyPr/>
          <a:lstStyle/>
          <a:p>
            <a:pPr algn="ctr"/>
            <a:r>
              <a:rPr lang="tr-TR" dirty="0"/>
              <a:t>Beyanname Yükleme Ekranı</a:t>
            </a:r>
          </a:p>
        </p:txBody>
      </p:sp>
      <p:sp>
        <p:nvSpPr>
          <p:cNvPr id="3" name="Metin Yer Tutucusu 2">
            <a:extLst>
              <a:ext uri="{FF2B5EF4-FFF2-40B4-BE49-F238E27FC236}">
                <a16:creationId xmlns:a16="http://schemas.microsoft.com/office/drawing/2014/main" id="{A0DD05C5-BCB0-A76C-D8A7-2E6BC3CD9A5F}"/>
              </a:ext>
            </a:extLst>
          </p:cNvPr>
          <p:cNvSpPr>
            <a:spLocks noGrp="1"/>
          </p:cNvSpPr>
          <p:nvPr>
            <p:ph type="body" idx="1"/>
          </p:nvPr>
        </p:nvSpPr>
        <p:spPr>
          <a:xfrm>
            <a:off x="344451" y="1828800"/>
            <a:ext cx="5522949" cy="850392"/>
          </a:xfrm>
        </p:spPr>
        <p:txBody>
          <a:bodyPr>
            <a:normAutofit/>
          </a:bodyPr>
          <a:lstStyle/>
          <a:p>
            <a:pPr marL="285750" indent="-285750">
              <a:buFont typeface="Wingdings" panose="05000000000000000000" pitchFamily="2" charset="2"/>
              <a:buChar char="Ø"/>
            </a:pPr>
            <a:r>
              <a:rPr lang="tr-TR" sz="1400" dirty="0"/>
              <a:t>Bu Ekranda E-Beyanname seçeneğine basılarak </a:t>
            </a:r>
          </a:p>
        </p:txBody>
      </p:sp>
      <p:pic>
        <p:nvPicPr>
          <p:cNvPr id="8" name="İçerik Yer Tutucusu 7" descr="metin, ekran görüntüsü, yazılım, web sayfası içeren bir resim&#10;&#10;Açıklama otomatik olarak oluşturuldu">
            <a:extLst>
              <a:ext uri="{FF2B5EF4-FFF2-40B4-BE49-F238E27FC236}">
                <a16:creationId xmlns:a16="http://schemas.microsoft.com/office/drawing/2014/main" id="{FF4A1F0A-8453-6A00-D441-688ED9715517}"/>
              </a:ext>
            </a:extLst>
          </p:cNvPr>
          <p:cNvPicPr>
            <a:picLocks noGrp="1" noChangeAspect="1"/>
          </p:cNvPicPr>
          <p:nvPr>
            <p:ph sz="half" idx="2"/>
          </p:nvPr>
        </p:nvPicPr>
        <p:blipFill>
          <a:blip r:embed="rId2"/>
          <a:stretch>
            <a:fillRect/>
          </a:stretch>
        </p:blipFill>
        <p:spPr>
          <a:xfrm>
            <a:off x="344451" y="2705101"/>
            <a:ext cx="5522949" cy="3359798"/>
          </a:xfrm>
        </p:spPr>
      </p:pic>
      <p:sp>
        <p:nvSpPr>
          <p:cNvPr id="5" name="Metin Yer Tutucusu 4">
            <a:extLst>
              <a:ext uri="{FF2B5EF4-FFF2-40B4-BE49-F238E27FC236}">
                <a16:creationId xmlns:a16="http://schemas.microsoft.com/office/drawing/2014/main" id="{EE87A4B2-FCA7-A042-9208-1927A93ABDEB}"/>
              </a:ext>
            </a:extLst>
          </p:cNvPr>
          <p:cNvSpPr>
            <a:spLocks noGrp="1"/>
          </p:cNvSpPr>
          <p:nvPr>
            <p:ph type="body" sz="quarter" idx="3"/>
          </p:nvPr>
        </p:nvSpPr>
        <p:spPr/>
        <p:txBody>
          <a:bodyPr>
            <a:normAutofit/>
          </a:bodyPr>
          <a:lstStyle/>
          <a:p>
            <a:pPr marL="285750" indent="-285750">
              <a:buFont typeface="Wingdings" panose="05000000000000000000" pitchFamily="2" charset="2"/>
              <a:buChar char="Ø"/>
            </a:pPr>
            <a:r>
              <a:rPr lang="tr-TR" sz="1400" dirty="0"/>
              <a:t>E-Beyanname Yükleme Ekranına Geçilir</a:t>
            </a:r>
          </a:p>
        </p:txBody>
      </p:sp>
      <p:pic>
        <p:nvPicPr>
          <p:cNvPr id="10" name="İçerik Yer Tutucusu 9" descr="metin, ekran görüntüsü, web sitesi, web sayfası içeren bir resim&#10;&#10;Açıklama otomatik olarak oluşturuldu">
            <a:extLst>
              <a:ext uri="{FF2B5EF4-FFF2-40B4-BE49-F238E27FC236}">
                <a16:creationId xmlns:a16="http://schemas.microsoft.com/office/drawing/2014/main" id="{A81ECE58-ADD0-6DA6-635C-1CFDA45D11FF}"/>
              </a:ext>
            </a:extLst>
          </p:cNvPr>
          <p:cNvPicPr>
            <a:picLocks noGrp="1" noChangeAspect="1"/>
          </p:cNvPicPr>
          <p:nvPr>
            <p:ph sz="quarter" idx="4"/>
          </p:nvPr>
        </p:nvPicPr>
        <p:blipFill>
          <a:blip r:embed="rId3"/>
          <a:stretch>
            <a:fillRect/>
          </a:stretch>
        </p:blipFill>
        <p:spPr>
          <a:xfrm>
            <a:off x="6324600" y="2705100"/>
            <a:ext cx="5372100" cy="3467100"/>
          </a:xfrm>
        </p:spPr>
      </p:pic>
      <p:sp>
        <p:nvSpPr>
          <p:cNvPr id="11" name="Ok: Yukarı 10">
            <a:extLst>
              <a:ext uri="{FF2B5EF4-FFF2-40B4-BE49-F238E27FC236}">
                <a16:creationId xmlns:a16="http://schemas.microsoft.com/office/drawing/2014/main" id="{53B711F9-825C-80BA-26AA-C1849A96C2CC}"/>
              </a:ext>
            </a:extLst>
          </p:cNvPr>
          <p:cNvSpPr/>
          <p:nvPr/>
        </p:nvSpPr>
        <p:spPr>
          <a:xfrm>
            <a:off x="2659224" y="5601604"/>
            <a:ext cx="177282" cy="39798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7311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algn="ctr" rtl="0"/>
            <a:r>
              <a:rPr lang="tr-TR" dirty="0"/>
              <a:t>5510 Sayılı Kanunun 4/1-a Bendi (4/a)Kapsamında Çalışanlar</a:t>
            </a:r>
          </a:p>
        </p:txBody>
      </p:sp>
      <p:sp>
        <p:nvSpPr>
          <p:cNvPr id="3" name="İçerik Yer Tutucusu 2"/>
          <p:cNvSpPr>
            <a:spLocks noGrp="1"/>
          </p:cNvSpPr>
          <p:nvPr>
            <p:ph idx="1"/>
          </p:nvPr>
        </p:nvSpPr>
        <p:spPr>
          <a:xfrm>
            <a:off x="542925" y="1914525"/>
            <a:ext cx="11430000" cy="4343400"/>
          </a:xfrm>
        </p:spPr>
        <p:txBody>
          <a:bodyPr rtlCol="0">
            <a:normAutofit lnSpcReduction="10000"/>
          </a:bodyPr>
          <a:lstStyle/>
          <a:p>
            <a:pPr rtl="0"/>
            <a:r>
              <a:rPr lang="tr-TR" sz="2000" dirty="0"/>
              <a:t>Hizmet akdi ile bir veya birden fazla işverene bağlı olarak çalışanlar.</a:t>
            </a:r>
          </a:p>
          <a:p>
            <a:pPr rtl="0"/>
            <a:r>
              <a:rPr lang="tr-TR" sz="2000" dirty="0"/>
              <a:t>657 Sayılı Kanunun 4 üncü maddesinin (b) bendi kapsamında sözleşmeli olarak çalıştırılanlar.</a:t>
            </a:r>
          </a:p>
          <a:p>
            <a:pPr rtl="0"/>
            <a:r>
              <a:rPr lang="tr-TR" sz="2000" dirty="0"/>
              <a:t>Yabancı uyruklu kişilerden hizmet akdi ile çalışanlar.</a:t>
            </a:r>
          </a:p>
          <a:p>
            <a:pPr rtl="0"/>
            <a:r>
              <a:rPr lang="tr-TR" sz="2000" dirty="0"/>
              <a:t>Kamu idarelerinde ders ücreti karşılığı görev verilenler (Kamu Görevlisi olmayan)</a:t>
            </a:r>
          </a:p>
          <a:p>
            <a:pPr rtl="0"/>
            <a:r>
              <a:rPr lang="tr-TR" sz="2000" dirty="0"/>
              <a:t>Türkiye İş Kurumu tarafından düzenlenen ‘’Toplum Yararına Çalışma Programlarından’’ yararlananlar. (TYÇP)</a:t>
            </a:r>
          </a:p>
          <a:p>
            <a:pPr rtl="0"/>
            <a:r>
              <a:rPr lang="tr-TR" sz="2000" dirty="0"/>
              <a:t>2547 Yüksek Öğretim Kanununa göre kısmi zamanlı çalıştırılan öğrencilerden aylık kazançları Asgari Ücretten fazla olmayanlar.</a:t>
            </a:r>
          </a:p>
          <a:p>
            <a:pPr rtl="0"/>
            <a:r>
              <a:rPr lang="tr-TR" sz="2000" dirty="0"/>
              <a:t>Yüksek Öğrenimleri sırasında zorunlu staja tabi tutulan öğrenciler.</a:t>
            </a:r>
          </a:p>
          <a:p>
            <a:pPr rtl="0"/>
            <a:r>
              <a:rPr lang="tr-TR" sz="2000" dirty="0" err="1"/>
              <a:t>İntörn</a:t>
            </a:r>
            <a:r>
              <a:rPr lang="tr-TR" sz="2000" dirty="0"/>
              <a:t> ve Bursiyer Öğrenciler.</a:t>
            </a:r>
          </a:p>
          <a:p>
            <a:pPr rtl="0"/>
            <a:endParaRPr lang="tr-TR" dirty="0"/>
          </a:p>
        </p:txBody>
      </p:sp>
    </p:spTree>
    <p:extLst>
      <p:ext uri="{BB962C8B-B14F-4D97-AF65-F5344CB8AC3E}">
        <p14:creationId xmlns:p14="http://schemas.microsoft.com/office/powerpoint/2010/main" val="363987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Beyanname Yükleme Ekranı</a:t>
            </a:r>
          </a:p>
        </p:txBody>
      </p:sp>
      <p:pic>
        <p:nvPicPr>
          <p:cNvPr id="5" name="İçerik Yer Tutucusu 4"/>
          <p:cNvPicPr>
            <a:picLocks noGrp="1" noChangeAspect="1"/>
          </p:cNvPicPr>
          <p:nvPr>
            <p:ph sz="half" idx="1"/>
          </p:nvPr>
        </p:nvPicPr>
        <p:blipFill>
          <a:blip r:embed="rId2"/>
          <a:stretch>
            <a:fillRect/>
          </a:stretch>
        </p:blipFill>
        <p:spPr>
          <a:xfrm>
            <a:off x="569494" y="1828798"/>
            <a:ext cx="5380731" cy="4343401"/>
          </a:xfrm>
          <a:prstGeom prst="rect">
            <a:avLst/>
          </a:prstGeom>
        </p:spPr>
      </p:pic>
      <p:sp>
        <p:nvSpPr>
          <p:cNvPr id="7" name="Yukarı Ok 6"/>
          <p:cNvSpPr/>
          <p:nvPr/>
        </p:nvSpPr>
        <p:spPr>
          <a:xfrm>
            <a:off x="8958470" y="3114261"/>
            <a:ext cx="119269" cy="70236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İçerik Yer Tutucusu 3"/>
          <p:cNvPicPr>
            <a:picLocks noGrp="1" noChangeAspect="1"/>
          </p:cNvPicPr>
          <p:nvPr>
            <p:ph sz="half" idx="2"/>
          </p:nvPr>
        </p:nvPicPr>
        <p:blipFill>
          <a:blip r:embed="rId3"/>
          <a:stretch>
            <a:fillRect/>
          </a:stretch>
        </p:blipFill>
        <p:spPr>
          <a:xfrm>
            <a:off x="6324599" y="1828799"/>
            <a:ext cx="5615609" cy="4343400"/>
          </a:xfrm>
          <a:prstGeom prst="rect">
            <a:avLst/>
          </a:prstGeom>
        </p:spPr>
      </p:pic>
    </p:spTree>
    <p:extLst>
      <p:ext uri="{BB962C8B-B14F-4D97-AF65-F5344CB8AC3E}">
        <p14:creationId xmlns:p14="http://schemas.microsoft.com/office/powerpoint/2010/main" val="163252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Özel Onay Ekranı</a:t>
            </a: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1295400" y="1818667"/>
            <a:ext cx="9601200" cy="4353533"/>
          </a:xfrm>
          <a:prstGeom prst="rect">
            <a:avLst/>
          </a:prstGeom>
        </p:spPr>
      </p:pic>
    </p:spTree>
    <p:extLst>
      <p:ext uri="{BB962C8B-B14F-4D97-AF65-F5344CB8AC3E}">
        <p14:creationId xmlns:p14="http://schemas.microsoft.com/office/powerpoint/2010/main" val="166532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Beyanname Listesi</a:t>
            </a:r>
          </a:p>
        </p:txBody>
      </p:sp>
      <p:pic>
        <p:nvPicPr>
          <p:cNvPr id="4" name="İçerik Yer Tutucusu 3"/>
          <p:cNvPicPr>
            <a:picLocks noGrp="1" noChangeAspect="1"/>
          </p:cNvPicPr>
          <p:nvPr>
            <p:ph idx="1"/>
          </p:nvPr>
        </p:nvPicPr>
        <p:blipFill>
          <a:blip r:embed="rId2"/>
          <a:stretch>
            <a:fillRect/>
          </a:stretch>
        </p:blipFill>
        <p:spPr>
          <a:xfrm>
            <a:off x="1295400" y="1828800"/>
            <a:ext cx="9601200" cy="4343400"/>
          </a:xfrm>
          <a:prstGeom prst="rect">
            <a:avLst/>
          </a:prstGeom>
        </p:spPr>
      </p:pic>
    </p:spTree>
    <p:extLst>
      <p:ext uri="{BB962C8B-B14F-4D97-AF65-F5344CB8AC3E}">
        <p14:creationId xmlns:p14="http://schemas.microsoft.com/office/powerpoint/2010/main" val="270724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Tahakkuk ve Beyanname Detayı</a:t>
            </a:r>
          </a:p>
        </p:txBody>
      </p:sp>
      <p:sp>
        <p:nvSpPr>
          <p:cNvPr id="3" name="İçerik Yer Tutucusu 2"/>
          <p:cNvSpPr>
            <a:spLocks noGrp="1"/>
          </p:cNvSpPr>
          <p:nvPr>
            <p:ph sz="half" idx="1"/>
          </p:nvPr>
        </p:nvSpPr>
        <p:spPr/>
        <p:txBody>
          <a:bodyPr/>
          <a:lstStyle/>
          <a:p>
            <a:endParaRPr lang="tr-TR"/>
          </a:p>
        </p:txBody>
      </p:sp>
      <p:pic>
        <p:nvPicPr>
          <p:cNvPr id="6" name="İçerik Yer Tutucusu 5"/>
          <p:cNvPicPr>
            <a:picLocks noGrp="1" noChangeAspect="1"/>
          </p:cNvPicPr>
          <p:nvPr>
            <p:ph sz="half" idx="2"/>
          </p:nvPr>
        </p:nvPicPr>
        <p:blipFill>
          <a:blip r:embed="rId2"/>
          <a:stretch>
            <a:fillRect/>
          </a:stretch>
        </p:blipFill>
        <p:spPr>
          <a:xfrm>
            <a:off x="6215270" y="1828800"/>
            <a:ext cx="4681330" cy="4667654"/>
          </a:xfrm>
          <a:prstGeom prst="rect">
            <a:avLst/>
          </a:prstGeom>
        </p:spPr>
      </p:pic>
      <p:pic>
        <p:nvPicPr>
          <p:cNvPr id="5" name="Resim 4"/>
          <p:cNvPicPr>
            <a:picLocks noChangeAspect="1"/>
          </p:cNvPicPr>
          <p:nvPr/>
        </p:nvPicPr>
        <p:blipFill>
          <a:blip r:embed="rId3"/>
          <a:stretch>
            <a:fillRect/>
          </a:stretch>
        </p:blipFill>
        <p:spPr>
          <a:xfrm>
            <a:off x="1269499" y="1828799"/>
            <a:ext cx="4597900" cy="4667655"/>
          </a:xfrm>
          <a:prstGeom prst="rect">
            <a:avLst/>
          </a:prstGeom>
        </p:spPr>
      </p:pic>
    </p:spTree>
    <p:extLst>
      <p:ext uri="{BB962C8B-B14F-4D97-AF65-F5344CB8AC3E}">
        <p14:creationId xmlns:p14="http://schemas.microsoft.com/office/powerpoint/2010/main" val="349259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Düzeltme Beyannamesi İşlemleri</a:t>
            </a:r>
          </a:p>
        </p:txBody>
      </p:sp>
    </p:spTree>
    <p:extLst>
      <p:ext uri="{BB962C8B-B14F-4D97-AF65-F5344CB8AC3E}">
        <p14:creationId xmlns:p14="http://schemas.microsoft.com/office/powerpoint/2010/main" val="297895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metin, elektronik donanım, ekran görüntüsü, yazılım içeren bir resim&#10;&#10;Açıklama otomatik olarak oluşturuldu">
            <a:extLst>
              <a:ext uri="{FF2B5EF4-FFF2-40B4-BE49-F238E27FC236}">
                <a16:creationId xmlns:a16="http://schemas.microsoft.com/office/drawing/2014/main" id="{80E01634-4435-ECAE-67F5-206E79A79201}"/>
              </a:ext>
            </a:extLst>
          </p:cNvPr>
          <p:cNvPicPr>
            <a:picLocks noChangeAspect="1"/>
          </p:cNvPicPr>
          <p:nvPr/>
        </p:nvPicPr>
        <p:blipFill>
          <a:blip r:embed="rId2"/>
          <a:stretch>
            <a:fillRect/>
          </a:stretch>
        </p:blipFill>
        <p:spPr>
          <a:xfrm>
            <a:off x="642645" y="908984"/>
            <a:ext cx="8276068" cy="4710401"/>
          </a:xfrm>
          <a:prstGeom prst="rect">
            <a:avLst/>
          </a:prstGeom>
        </p:spPr>
      </p:pic>
    </p:spTree>
    <p:extLst>
      <p:ext uri="{BB962C8B-B14F-4D97-AF65-F5344CB8AC3E}">
        <p14:creationId xmlns:p14="http://schemas.microsoft.com/office/powerpoint/2010/main" val="419361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420754" y="388524"/>
            <a:ext cx="8046718" cy="1917354"/>
          </a:xfrm>
        </p:spPr>
        <p:txBody>
          <a:bodyPr>
            <a:normAutofit fontScale="62500" lnSpcReduction="20000"/>
          </a:bodyPr>
          <a:lstStyle/>
          <a:p>
            <a:r>
              <a:rPr lang="tr-TR" dirty="0">
                <a:latin typeface="Times New Roman" panose="02020603050405020304" pitchFamily="18" charset="0"/>
                <a:cs typeface="Times New Roman" panose="02020603050405020304" pitchFamily="18" charset="0"/>
              </a:rPr>
              <a:t>Daha sonra Mükellef A, ilk beyannamede beyan edilen 528… SSK sicil numaralı “Tolga” adlı çalışanın belge türünü sehven hatalı oluşturduğunu fark etmiştir. Bu çalışan için kanun türünün aslında “Sosyal Güvenlik Destek Primi” olarak seçilmesi gerektiği tespit edilmiştir. Bu düzeltme için;</a:t>
            </a:r>
          </a:p>
          <a:p>
            <a:r>
              <a:rPr lang="tr-TR" dirty="0"/>
              <a:t>- Öncelikle bu sigortalıya ait “Tüm Sigorta Kolları” tahakkukundaki kaydının iptal edilmesi gerekmektedir. Daha önce yapılan bildirim satırında yer alan bilgiler aynı şekilde yazılır. Sadece “Belgenin Mahiyeti” alanı “İPTAL” seçilir, diğer bölümler aynı bırakılır.</a:t>
            </a:r>
            <a:br>
              <a:rPr lang="tr-TR" dirty="0"/>
            </a:br>
            <a:r>
              <a:rPr lang="tr-TR" dirty="0"/>
              <a:t> - Düzeltilmek istenen bilgiler olması gereken şekliyle ikinci satır olarak eklenir. Bu dönemde “Sosyal Güvenlik Destek Primi” ile ilgili belge ve kanun türü için daha önce tahakkuk oluşmamış olması nedeniyle “Belgenin Mahiyeti” alanı “ASIL” olarak seçilir.</a:t>
            </a:r>
            <a:br>
              <a:rPr lang="tr-TR" dirty="0">
                <a:latin typeface="Times New Roman" panose="02020603050405020304" pitchFamily="18" charset="0"/>
                <a:cs typeface="Times New Roman" panose="02020603050405020304" pitchFamily="18" charset="0"/>
              </a:rPr>
            </a:br>
            <a:endParaRPr lang="tr-TR" dirty="0"/>
          </a:p>
        </p:txBody>
      </p:sp>
      <p:pic>
        <p:nvPicPr>
          <p:cNvPr id="4" name="Resim 3"/>
          <p:cNvPicPr>
            <a:picLocks noChangeAspect="1"/>
          </p:cNvPicPr>
          <p:nvPr/>
        </p:nvPicPr>
        <p:blipFill>
          <a:blip r:embed="rId2"/>
          <a:stretch>
            <a:fillRect/>
          </a:stretch>
        </p:blipFill>
        <p:spPr>
          <a:xfrm>
            <a:off x="516843" y="2305878"/>
            <a:ext cx="8309106" cy="4113124"/>
          </a:xfrm>
          <a:prstGeom prst="rect">
            <a:avLst/>
          </a:prstGeom>
        </p:spPr>
      </p:pic>
    </p:spTree>
    <p:extLst>
      <p:ext uri="{BB962C8B-B14F-4D97-AF65-F5344CB8AC3E}">
        <p14:creationId xmlns:p14="http://schemas.microsoft.com/office/powerpoint/2010/main" val="119435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Aynı Ay İçin Verilen Düzeltme Beyannamesi</a:t>
            </a:r>
          </a:p>
        </p:txBody>
      </p:sp>
      <p:pic>
        <p:nvPicPr>
          <p:cNvPr id="3" name="Resim 2"/>
          <p:cNvPicPr>
            <a:picLocks noChangeAspect="1"/>
          </p:cNvPicPr>
          <p:nvPr/>
        </p:nvPicPr>
        <p:blipFill>
          <a:blip r:embed="rId2"/>
          <a:stretch>
            <a:fillRect/>
          </a:stretch>
        </p:blipFill>
        <p:spPr>
          <a:xfrm>
            <a:off x="834886" y="2018171"/>
            <a:ext cx="10061713" cy="4305901"/>
          </a:xfrm>
          <a:prstGeom prst="rect">
            <a:avLst/>
          </a:prstGeom>
        </p:spPr>
      </p:pic>
    </p:spTree>
    <p:extLst>
      <p:ext uri="{BB962C8B-B14F-4D97-AF65-F5344CB8AC3E}">
        <p14:creationId xmlns:p14="http://schemas.microsoft.com/office/powerpoint/2010/main" val="7533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Geçmiş Aylar İçin Verilen Beyannameler</a:t>
            </a:r>
          </a:p>
        </p:txBody>
      </p:sp>
      <p:pic>
        <p:nvPicPr>
          <p:cNvPr id="3" name="Resim 2"/>
          <p:cNvPicPr>
            <a:picLocks noChangeAspect="1"/>
          </p:cNvPicPr>
          <p:nvPr/>
        </p:nvPicPr>
        <p:blipFill>
          <a:blip r:embed="rId2"/>
          <a:stretch>
            <a:fillRect/>
          </a:stretch>
        </p:blipFill>
        <p:spPr>
          <a:xfrm>
            <a:off x="742122" y="1878812"/>
            <a:ext cx="10257181" cy="4372585"/>
          </a:xfrm>
          <a:prstGeom prst="rect">
            <a:avLst/>
          </a:prstGeom>
        </p:spPr>
      </p:pic>
    </p:spTree>
    <p:extLst>
      <p:ext uri="{BB962C8B-B14F-4D97-AF65-F5344CB8AC3E}">
        <p14:creationId xmlns:p14="http://schemas.microsoft.com/office/powerpoint/2010/main" val="300034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normAutofit/>
          </a:bodyPr>
          <a:lstStyle/>
          <a:p>
            <a:pPr algn="ctr" rtl="0"/>
            <a:r>
              <a:rPr lang="tr-TR" dirty="0"/>
              <a:t>Muhtasar ve Prim Beyannamesini Kimler Tarafından ve Ne Zaman Verilmelidir.</a:t>
            </a:r>
          </a:p>
        </p:txBody>
      </p:sp>
      <p:sp>
        <p:nvSpPr>
          <p:cNvPr id="3" name="İçerik Yer Tutucusu 2"/>
          <p:cNvSpPr>
            <a:spLocks noGrp="1"/>
          </p:cNvSpPr>
          <p:nvPr>
            <p:ph sz="half" idx="1"/>
          </p:nvPr>
        </p:nvSpPr>
        <p:spPr>
          <a:xfrm>
            <a:off x="1295399" y="1828800"/>
            <a:ext cx="10545148" cy="4343400"/>
          </a:xfrm>
        </p:spPr>
        <p:txBody>
          <a:bodyPr rtlCol="0"/>
          <a:lstStyle/>
          <a:p>
            <a:pPr rtl="0"/>
            <a:r>
              <a:rPr lang="tr-TR" sz="2000" dirty="0"/>
              <a:t>Vergi Kanunlarına göre Gelir vergisi kesintisi yapmak zorunda olanlar, bir ay içinde yaptıkları ödemeleri veya tahakkuk ettirdikleri karlar ve iratlar ile bunlardan kestikleri vergileri.</a:t>
            </a:r>
          </a:p>
          <a:p>
            <a:pPr rtl="0"/>
            <a:r>
              <a:rPr lang="tr-TR" sz="2000" dirty="0"/>
              <a:t>5510 Sayılı Kanuna göre sigortalıların prime esas kazanç ve hizmet bilgilerini bildirmekle yükümlü olanlar/İşverenler, sigortalıların cari aya ait prime esas kazanç ve hizmet bilgilerini içeren Muhtasar ve Hizmet Prim Beyannamesini;</a:t>
            </a:r>
          </a:p>
          <a:p>
            <a:pPr rtl="0"/>
            <a:r>
              <a:rPr lang="tr-TR" sz="2000" dirty="0"/>
              <a:t>Takip eden ayın 26 </a:t>
            </a:r>
            <a:r>
              <a:rPr lang="tr-TR" sz="2000" dirty="0" err="1"/>
              <a:t>ıncı</a:t>
            </a:r>
            <a:r>
              <a:rPr lang="tr-TR" sz="2000" dirty="0"/>
              <a:t> günü saat 23:59’a kadar bağlı bulunduğu veya yetkili Vergi Dairesine elektronik ortamda beyan etmesi veya tahakkuk ettirilmesi gerekmektedir.</a:t>
            </a:r>
          </a:p>
          <a:p>
            <a:pPr rtl="0"/>
            <a:endParaRPr lang="tr-TR" dirty="0"/>
          </a:p>
        </p:txBody>
      </p:sp>
    </p:spTree>
    <p:extLst>
      <p:ext uri="{BB962C8B-B14F-4D97-AF65-F5344CB8AC3E}">
        <p14:creationId xmlns:p14="http://schemas.microsoft.com/office/powerpoint/2010/main" val="421385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algn="ctr" rtl="0"/>
            <a:r>
              <a:rPr lang="tr-TR" dirty="0"/>
              <a:t>Beyanname Verilme Zamanı</a:t>
            </a:r>
          </a:p>
        </p:txBody>
      </p:sp>
      <p:graphicFrame>
        <p:nvGraphicFramePr>
          <p:cNvPr id="6" name="İçerik Yer Tutucusu 5" descr="Soldan sağa doğru yerleştirilmiş 4 adımı gösteren Temel Köşeli Çift Ayraç İşlemi  diyagramı"/>
          <p:cNvGraphicFramePr>
            <a:graphicFrameLocks noGrp="1"/>
          </p:cNvGraphicFramePr>
          <p:nvPr>
            <p:ph idx="1"/>
            <p:extLst>
              <p:ext uri="{D42A27DB-BD31-4B8C-83A1-F6EECF244321}">
                <p14:modId xmlns:p14="http://schemas.microsoft.com/office/powerpoint/2010/main" val="2857318531"/>
              </p:ext>
            </p:extLst>
          </p:nvPr>
        </p:nvGraphicFramePr>
        <p:xfrm>
          <a:off x="1295400" y="2743201"/>
          <a:ext cx="9601200" cy="2444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214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62C1FB4-6893-A93E-32E8-B93C0C21DAE7}"/>
              </a:ext>
            </a:extLst>
          </p:cNvPr>
          <p:cNvSpPr>
            <a:spLocks noGrp="1"/>
          </p:cNvSpPr>
          <p:nvPr>
            <p:ph type="title"/>
          </p:nvPr>
        </p:nvSpPr>
        <p:spPr/>
        <p:txBody>
          <a:bodyPr/>
          <a:lstStyle/>
          <a:p>
            <a:pPr algn="ctr"/>
            <a:r>
              <a:rPr lang="tr-TR" dirty="0"/>
              <a:t>Beyanname Verilme Zamanı</a:t>
            </a:r>
          </a:p>
        </p:txBody>
      </p:sp>
      <p:graphicFrame>
        <p:nvGraphicFramePr>
          <p:cNvPr id="4" name="İçerik Yer Tutucusu 5" descr="Soldan sağa doğru yerleştirilmiş 4 adımı gösteren Temel Köşeli Çift Ayraç İşlemi  diyagramı">
            <a:extLst>
              <a:ext uri="{FF2B5EF4-FFF2-40B4-BE49-F238E27FC236}">
                <a16:creationId xmlns:a16="http://schemas.microsoft.com/office/drawing/2014/main" id="{14773707-8898-47C3-3F36-6AC42F58B3C5}"/>
              </a:ext>
            </a:extLst>
          </p:cNvPr>
          <p:cNvGraphicFramePr>
            <a:graphicFrameLocks noGrp="1"/>
          </p:cNvGraphicFramePr>
          <p:nvPr>
            <p:ph idx="1"/>
            <p:extLst>
              <p:ext uri="{D42A27DB-BD31-4B8C-83A1-F6EECF244321}">
                <p14:modId xmlns:p14="http://schemas.microsoft.com/office/powerpoint/2010/main" val="2234902179"/>
              </p:ext>
            </p:extLst>
          </p:nvPr>
        </p:nvGraphicFramePr>
        <p:xfrm>
          <a:off x="1295400" y="1828800"/>
          <a:ext cx="9601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61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79918" y="1873584"/>
            <a:ext cx="7416282" cy="2560320"/>
          </a:xfrm>
        </p:spPr>
        <p:txBody>
          <a:bodyPr rtlCol="0"/>
          <a:lstStyle/>
          <a:p>
            <a:pPr rtl="0"/>
            <a:r>
              <a:rPr lang="tr-TR" dirty="0"/>
              <a:t>Muhtasar ve Hizmet Prim Beyannamesi Kurulumu ve Düzenlenmesi</a:t>
            </a:r>
          </a:p>
        </p:txBody>
      </p:sp>
    </p:spTree>
    <p:extLst>
      <p:ext uri="{BB962C8B-B14F-4D97-AF65-F5344CB8AC3E}">
        <p14:creationId xmlns:p14="http://schemas.microsoft.com/office/powerpoint/2010/main" val="163667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algn="ctr" rtl="0"/>
            <a:r>
              <a:rPr lang="tr-TR" dirty="0"/>
              <a:t>Muhtasar ve Hizmet Prim Beyannamesi</a:t>
            </a:r>
          </a:p>
        </p:txBody>
      </p:sp>
      <p:sp>
        <p:nvSpPr>
          <p:cNvPr id="11" name="Metin Yer Tutucusu 10"/>
          <p:cNvSpPr>
            <a:spLocks noGrp="1"/>
          </p:cNvSpPr>
          <p:nvPr>
            <p:ph type="body" idx="1"/>
          </p:nvPr>
        </p:nvSpPr>
        <p:spPr/>
        <p:txBody>
          <a:bodyPr rtlCol="0">
            <a:normAutofit fontScale="62500" lnSpcReduction="20000"/>
          </a:bodyPr>
          <a:lstStyle/>
          <a:p>
            <a:pPr marL="457200" indent="-457200" algn="ctr" rtl="0">
              <a:buFont typeface="Wingdings" panose="05000000000000000000" pitchFamily="2" charset="2"/>
              <a:buChar char="Ø"/>
            </a:pPr>
            <a:r>
              <a:rPr lang="tr-TR" sz="3200" dirty="0"/>
              <a:t>Programın İndirilmesi</a:t>
            </a:r>
          </a:p>
          <a:p>
            <a:pPr algn="ctr" rtl="0"/>
            <a:r>
              <a:rPr lang="tr-TR" dirty="0"/>
              <a:t>https://dijital.gib.gov.tr/gerekliProgramlar</a:t>
            </a:r>
          </a:p>
        </p:txBody>
      </p:sp>
      <p:pic>
        <p:nvPicPr>
          <p:cNvPr id="4" name="İçerik Yer Tutucusu 3" descr="metin, ekran görüntüsü, web sayfası, yazılım içeren bir resim&#10;&#10;Açıklama otomatik olarak oluşturuldu">
            <a:extLst>
              <a:ext uri="{FF2B5EF4-FFF2-40B4-BE49-F238E27FC236}">
                <a16:creationId xmlns:a16="http://schemas.microsoft.com/office/drawing/2014/main" id="{8E2A7AE7-BF6B-3490-0E9D-05A99CE3AE12}"/>
              </a:ext>
            </a:extLst>
          </p:cNvPr>
          <p:cNvPicPr>
            <a:picLocks noGrp="1" noChangeAspect="1"/>
          </p:cNvPicPr>
          <p:nvPr>
            <p:ph sz="half" idx="2"/>
          </p:nvPr>
        </p:nvPicPr>
        <p:blipFill>
          <a:blip r:embed="rId3"/>
          <a:stretch>
            <a:fillRect/>
          </a:stretch>
        </p:blipFill>
        <p:spPr>
          <a:xfrm>
            <a:off x="1295400" y="2783009"/>
            <a:ext cx="4800600" cy="3413955"/>
          </a:xfrm>
        </p:spPr>
      </p:pic>
      <p:sp>
        <p:nvSpPr>
          <p:cNvPr id="13" name="Metin Yer Tutucusu 12"/>
          <p:cNvSpPr>
            <a:spLocks noGrp="1"/>
          </p:cNvSpPr>
          <p:nvPr>
            <p:ph type="body" sz="quarter" idx="3"/>
          </p:nvPr>
        </p:nvSpPr>
        <p:spPr/>
        <p:txBody>
          <a:bodyPr rtlCol="0">
            <a:normAutofit/>
          </a:bodyPr>
          <a:lstStyle/>
          <a:p>
            <a:pPr marL="285750" indent="-285750" algn="ctr" rtl="0">
              <a:buFont typeface="Wingdings" panose="05000000000000000000" pitchFamily="2" charset="2"/>
              <a:buChar char="Ø"/>
            </a:pPr>
            <a:r>
              <a:rPr lang="tr-TR" sz="1600" dirty="0"/>
              <a:t>Program Kurulumu</a:t>
            </a:r>
          </a:p>
        </p:txBody>
      </p:sp>
      <p:pic>
        <p:nvPicPr>
          <p:cNvPr id="6" name="İçerik Yer Tutucusu 5" descr="metin, ekran görüntüsü, yazı tipi, sayı, numara içeren bir resim&#10;&#10;Açıklama otomatik olarak oluşturuldu">
            <a:extLst>
              <a:ext uri="{FF2B5EF4-FFF2-40B4-BE49-F238E27FC236}">
                <a16:creationId xmlns:a16="http://schemas.microsoft.com/office/drawing/2014/main" id="{0890BFC4-7A4E-3B65-2C8F-A9B26DAD9DFF}"/>
              </a:ext>
            </a:extLst>
          </p:cNvPr>
          <p:cNvPicPr>
            <a:picLocks noGrp="1" noChangeAspect="1"/>
          </p:cNvPicPr>
          <p:nvPr>
            <p:ph sz="quarter" idx="4"/>
          </p:nvPr>
        </p:nvPicPr>
        <p:blipFill>
          <a:blip r:embed="rId4"/>
          <a:stretch>
            <a:fillRect/>
          </a:stretch>
        </p:blipFill>
        <p:spPr>
          <a:xfrm>
            <a:off x="6324600" y="2783008"/>
            <a:ext cx="4572000" cy="3413955"/>
          </a:xfrm>
        </p:spPr>
      </p:pic>
      <p:sp>
        <p:nvSpPr>
          <p:cNvPr id="3" name="Ok: Yukarı 2">
            <a:extLst>
              <a:ext uri="{FF2B5EF4-FFF2-40B4-BE49-F238E27FC236}">
                <a16:creationId xmlns:a16="http://schemas.microsoft.com/office/drawing/2014/main" id="{7B553809-4FA5-DC37-8CDF-5259B06DEE50}"/>
              </a:ext>
            </a:extLst>
          </p:cNvPr>
          <p:cNvSpPr/>
          <p:nvPr/>
        </p:nvSpPr>
        <p:spPr>
          <a:xfrm>
            <a:off x="3359020" y="5495731"/>
            <a:ext cx="130629" cy="4572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Ok: Sol 4">
            <a:extLst>
              <a:ext uri="{FF2B5EF4-FFF2-40B4-BE49-F238E27FC236}">
                <a16:creationId xmlns:a16="http://schemas.microsoft.com/office/drawing/2014/main" id="{33D356FA-37AD-4309-6EB1-063ACAC31801}"/>
              </a:ext>
            </a:extLst>
          </p:cNvPr>
          <p:cNvSpPr/>
          <p:nvPr/>
        </p:nvSpPr>
        <p:spPr>
          <a:xfrm>
            <a:off x="9853127" y="3819859"/>
            <a:ext cx="727787" cy="17364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73711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endParaRPr lang="tr-TR" dirty="0"/>
          </a:p>
        </p:txBody>
      </p:sp>
      <p:pic>
        <p:nvPicPr>
          <p:cNvPr id="4" name="Resim 3" descr="metin, ekran görüntüsü, yazılım, sayı, numara içeren bir resim&#10;&#10;Açıklama otomatik olarak oluşturuldu">
            <a:extLst>
              <a:ext uri="{FF2B5EF4-FFF2-40B4-BE49-F238E27FC236}">
                <a16:creationId xmlns:a16="http://schemas.microsoft.com/office/drawing/2014/main" id="{25661FF9-5D77-7AE8-312A-5C32600D814C}"/>
              </a:ext>
            </a:extLst>
          </p:cNvPr>
          <p:cNvPicPr>
            <a:picLocks noChangeAspect="1"/>
          </p:cNvPicPr>
          <p:nvPr/>
        </p:nvPicPr>
        <p:blipFill>
          <a:blip r:embed="rId3"/>
          <a:stretch>
            <a:fillRect/>
          </a:stretch>
        </p:blipFill>
        <p:spPr>
          <a:xfrm>
            <a:off x="780308" y="1609724"/>
            <a:ext cx="11002248" cy="4993141"/>
          </a:xfrm>
          <a:prstGeom prst="rect">
            <a:avLst/>
          </a:prstGeom>
        </p:spPr>
      </p:pic>
      <p:sp>
        <p:nvSpPr>
          <p:cNvPr id="6" name="Ok: Sağ 5">
            <a:extLst>
              <a:ext uri="{FF2B5EF4-FFF2-40B4-BE49-F238E27FC236}">
                <a16:creationId xmlns:a16="http://schemas.microsoft.com/office/drawing/2014/main" id="{83D12247-ED44-BC26-80A1-3CB334F39EDA}"/>
              </a:ext>
            </a:extLst>
          </p:cNvPr>
          <p:cNvSpPr/>
          <p:nvPr/>
        </p:nvSpPr>
        <p:spPr>
          <a:xfrm>
            <a:off x="2286000" y="5439747"/>
            <a:ext cx="167951" cy="1212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06172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algn="ctr" rtl="0"/>
            <a:r>
              <a:rPr lang="tr-TR" dirty="0"/>
              <a:t>Beyanname Düzenleme Programı</a:t>
            </a:r>
          </a:p>
        </p:txBody>
      </p:sp>
      <p:sp>
        <p:nvSpPr>
          <p:cNvPr id="6" name="Metin Yer Tutucusu 5"/>
          <p:cNvSpPr>
            <a:spLocks noGrp="1"/>
          </p:cNvSpPr>
          <p:nvPr>
            <p:ph type="body" sz="half" idx="2"/>
          </p:nvPr>
        </p:nvSpPr>
        <p:spPr/>
        <p:txBody>
          <a:bodyPr rtlCol="0"/>
          <a:lstStyle/>
          <a:p>
            <a:pPr marL="342900" indent="-342900" rtl="0">
              <a:buFont typeface="Wingdings" panose="05000000000000000000" pitchFamily="2" charset="2"/>
              <a:buChar char="Ø"/>
            </a:pPr>
            <a:r>
              <a:rPr lang="tr-TR" dirty="0"/>
              <a:t>İndirilen paket programda Muhtasar Hizmet Prim Beyannamesi-1003A Beyannamesini seçiyoruz.</a:t>
            </a:r>
          </a:p>
        </p:txBody>
      </p:sp>
      <p:pic>
        <p:nvPicPr>
          <p:cNvPr id="10" name="İçerik Yer Tutucusu 9" descr="metin, ekran görüntüsü, yazılım, web sayfası içeren bir resim&#10;&#10;Açıklama otomatik olarak oluşturuldu">
            <a:extLst>
              <a:ext uri="{FF2B5EF4-FFF2-40B4-BE49-F238E27FC236}">
                <a16:creationId xmlns:a16="http://schemas.microsoft.com/office/drawing/2014/main" id="{7245DD30-B03B-750D-A280-B91D52C812E9}"/>
              </a:ext>
            </a:extLst>
          </p:cNvPr>
          <p:cNvPicPr>
            <a:picLocks noGrp="1" noChangeAspect="1"/>
          </p:cNvPicPr>
          <p:nvPr>
            <p:ph idx="1"/>
          </p:nvPr>
        </p:nvPicPr>
        <p:blipFill>
          <a:blip r:embed="rId3"/>
          <a:stretch>
            <a:fillRect/>
          </a:stretch>
        </p:blipFill>
        <p:spPr>
          <a:xfrm>
            <a:off x="4727574" y="2071027"/>
            <a:ext cx="6588125" cy="4101173"/>
          </a:xfrm>
        </p:spPr>
      </p:pic>
    </p:spTree>
    <p:extLst>
      <p:ext uri="{BB962C8B-B14F-4D97-AF65-F5344CB8AC3E}">
        <p14:creationId xmlns:p14="http://schemas.microsoft.com/office/powerpoint/2010/main" val="33284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tış Yönü 16X9">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309197_TF03431374" id="{E14A2F2F-73A2-4645-A22D-F2FE1228C14D}" vid="{F8786BF4-695B-4173-93E0-CE87C55D4668}"/>
    </a:ext>
  </a:extLst>
</a:theme>
</file>

<file path=ppt/theme/theme2.xml><?xml version="1.0" encoding="utf-8"?>
<a:theme xmlns:a="http://schemas.openxmlformats.org/drawingml/2006/main" name="Ofis Teması">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İş yönelimi sunusu (geniş ekran)</Template>
  <TotalTime>374</TotalTime>
  <Words>757</Words>
  <Application>Microsoft Office PowerPoint</Application>
  <PresentationFormat>Geniş ekran</PresentationFormat>
  <Paragraphs>75</Paragraphs>
  <Slides>28</Slides>
  <Notes>8</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28</vt:i4>
      </vt:variant>
    </vt:vector>
  </HeadingPairs>
  <TitlesOfParts>
    <vt:vector size="33" baseType="lpstr">
      <vt:lpstr>Arial</vt:lpstr>
      <vt:lpstr>Book Antiqua</vt:lpstr>
      <vt:lpstr>Times New Roman</vt:lpstr>
      <vt:lpstr>Wingdings</vt:lpstr>
      <vt:lpstr>Satış Yönü 16X9</vt:lpstr>
      <vt:lpstr>Bursa Uludağ Üniversitesi Strateji Geliştirme Daire Başkanlığı</vt:lpstr>
      <vt:lpstr>5510 Sayılı Kanunun 4/1-a Bendi (4/a)Kapsamında Çalışanlar</vt:lpstr>
      <vt:lpstr>Muhtasar ve Prim Beyannamesini Kimler Tarafından ve Ne Zaman Verilmelidir.</vt:lpstr>
      <vt:lpstr>Beyanname Verilme Zamanı</vt:lpstr>
      <vt:lpstr>Beyanname Verilme Zamanı</vt:lpstr>
      <vt:lpstr>Muhtasar ve Hizmet Prim Beyannamesi Kurulumu ve Düzenlenmesi</vt:lpstr>
      <vt:lpstr>Muhtasar ve Hizmet Prim Beyannamesi</vt:lpstr>
      <vt:lpstr>PowerPoint Sunusu</vt:lpstr>
      <vt:lpstr>Beyanname Düzenleme Programı</vt:lpstr>
      <vt:lpstr>Beyannamenin Düzenlenmesinde Girilmesi Gereken Zorunlu Bilgiler </vt:lpstr>
      <vt:lpstr>İdari Bilgiler ve İşyeri Bilgileri Girişi</vt:lpstr>
      <vt:lpstr>Vergiye Tabi İşlemler Sekmesi</vt:lpstr>
      <vt:lpstr>Vergi Bildirimi Sekmesi</vt:lpstr>
      <vt:lpstr>SGK Bildirimleri Sekmesi</vt:lpstr>
      <vt:lpstr>Paketleme İşlemi</vt:lpstr>
      <vt:lpstr>Beyannamenin Elektronik Ortama Yüklenmesi</vt:lpstr>
      <vt:lpstr>Paketlenen Dosyanın Vergi Dairesi Sistemine Yüklenmesi</vt:lpstr>
      <vt:lpstr>Elektronik Ortama Yüklenmesi</vt:lpstr>
      <vt:lpstr>Beyanname Yükleme Ekranı</vt:lpstr>
      <vt:lpstr>Beyanname Yükleme Ekranı</vt:lpstr>
      <vt:lpstr>Özel Onay Ekranı</vt:lpstr>
      <vt:lpstr>Beyanname Listesi</vt:lpstr>
      <vt:lpstr>Tahakkuk ve Beyanname Detayı</vt:lpstr>
      <vt:lpstr>Düzeltme Beyannamesi İşlemleri</vt:lpstr>
      <vt:lpstr>PowerPoint Sunusu</vt:lpstr>
      <vt:lpstr>PowerPoint Sunusu</vt:lpstr>
      <vt:lpstr>Aynı Ay İçin Verilen Düzeltme Beyannamesi</vt:lpstr>
      <vt:lpstr>Geçmiş Aylar İçin Verilen Beyannameler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Bursa Uludağ Üniversitesi Strateji Geliştirme Daire Başkanlığı</dc:title>
  <dc:creator>Onur TEMUR</dc:creator>
  <cp:lastModifiedBy>Onur TEMUR</cp:lastModifiedBy>
  <cp:revision>40</cp:revision>
  <dcterms:created xsi:type="dcterms:W3CDTF">2024-11-07T08:11:05Z</dcterms:created>
  <dcterms:modified xsi:type="dcterms:W3CDTF">2025-02-12T13:35:06Z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